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5D14F4B-2BED-4FB8-B2D0-17A0CDD9D05D}">
  <a:tblStyle styleId="{55D14F4B-2BED-4FB8-B2D0-17A0CDD9D05D}" styleName="Table_0">
    <a:wholeTbl>
      <a:tcTxStyle b="off" i="off">
        <a:font>
          <a:latin typeface="Trebuchet MS"/>
          <a:ea typeface="Trebuchet MS"/>
          <a:cs typeface="Trebuchet MS"/>
        </a:font>
        <a:schemeClr val="dk1"/>
      </a:tcTxStyle>
      <a:tcStyle>
        <a:tcBdr>
          <a:left>
            <a:ln cap="flat" cmpd="sng" w="12700">
              <a:solidFill>
                <a:schemeClr val="lt1"/>
              </a:solidFill>
              <a:prstDash val="solid"/>
              <a:round/>
              <a:headEnd len="med" w="med" type="none"/>
              <a:tailEnd len="med" w="med" type="none"/>
            </a:ln>
          </a:left>
          <a:right>
            <a:ln cap="flat" cmpd="sng" w="12700">
              <a:solidFill>
                <a:schemeClr val="lt1"/>
              </a:solidFill>
              <a:prstDash val="solid"/>
              <a:round/>
              <a:headEnd len="med" w="med" type="none"/>
              <a:tailEnd len="med" w="med" type="none"/>
            </a:ln>
          </a:right>
          <a:top>
            <a:ln cap="flat" cmpd="sng" w="12700">
              <a:solidFill>
                <a:schemeClr val="lt1"/>
              </a:solidFill>
              <a:prstDash val="solid"/>
              <a:round/>
              <a:headEnd len="med" w="med" type="none"/>
              <a:tailEnd len="med" w="med" type="none"/>
            </a:ln>
          </a:top>
          <a:bottom>
            <a:ln cap="flat" cmpd="sng" w="12700">
              <a:solidFill>
                <a:schemeClr val="lt1"/>
              </a:solidFill>
              <a:prstDash val="solid"/>
              <a:round/>
              <a:headEnd len="med" w="med" type="none"/>
              <a:tailEnd len="med" w="med" type="none"/>
            </a:ln>
          </a:bottom>
          <a:insideH>
            <a:ln cap="flat" cmpd="sng" w="12700">
              <a:solidFill>
                <a:schemeClr val="lt1"/>
              </a:solidFill>
              <a:prstDash val="solid"/>
              <a:round/>
              <a:headEnd len="med" w="med" type="none"/>
              <a:tailEnd len="med" w="med" type="none"/>
            </a:ln>
          </a:insideH>
          <a:insideV>
            <a:ln cap="flat" cmpd="sng" w="12700">
              <a:solidFill>
                <a:schemeClr val="lt1"/>
              </a:solidFill>
              <a:prstDash val="solid"/>
              <a:round/>
              <a:headEnd len="med" w="med" type="none"/>
              <a:tailEnd len="med" w="med" type="none"/>
            </a:ln>
          </a:insideV>
        </a:tcBdr>
        <a:fill>
          <a:solidFill>
            <a:srgbClr val="FCEEE7"/>
          </a:solidFill>
        </a:fill>
      </a:tcStyle>
    </a:wholeTbl>
    <a:band1H>
      <a:tcStyle>
        <a:fill>
          <a:solidFill>
            <a:srgbClr val="F9DCCA"/>
          </a:solidFill>
        </a:fill>
      </a:tcStyle>
    </a:band1H>
    <a:band1V>
      <a:tcStyle>
        <a:fill>
          <a:solidFill>
            <a:srgbClr val="F9DCCA"/>
          </a:solidFill>
        </a:fill>
      </a:tcStyle>
    </a:band1V>
    <a:lastCol>
      <a:tcTxStyle b="on" i="off">
        <a:font>
          <a:latin typeface="Trebuchet MS"/>
          <a:ea typeface="Trebuchet MS"/>
          <a:cs typeface="Trebuchet MS"/>
        </a:font>
        <a:schemeClr val="lt1"/>
      </a:tcTxStyle>
      <a:tcStyle>
        <a:fill>
          <a:solidFill>
            <a:schemeClr val="accent1"/>
          </a:solidFill>
        </a:fill>
      </a:tcStyle>
    </a:lastCol>
    <a:firstCol>
      <a:tcTxStyle b="on" i="off">
        <a:font>
          <a:latin typeface="Trebuchet MS"/>
          <a:ea typeface="Trebuchet MS"/>
          <a:cs typeface="Trebuchet MS"/>
        </a:font>
        <a:schemeClr val="lt1"/>
      </a:tcTxStyle>
      <a:tcStyle>
        <a:fill>
          <a:solidFill>
            <a:schemeClr val="accent1"/>
          </a:solidFill>
        </a:fill>
      </a:tcStyle>
    </a:firstCol>
    <a:lastRow>
      <a:tcTxStyle b="on" i="off">
        <a:font>
          <a:latin typeface="Trebuchet MS"/>
          <a:ea typeface="Trebuchet MS"/>
          <a:cs typeface="Trebuchet MS"/>
        </a:font>
        <a:schemeClr val="lt1"/>
      </a:tcTxStyle>
      <a:tcStyle>
        <a:tcBdr>
          <a:top>
            <a:ln cap="flat" cmpd="sng" w="38100">
              <a:solidFill>
                <a:schemeClr val="lt1"/>
              </a:solidFill>
              <a:prstDash val="solid"/>
              <a:round/>
              <a:headEnd len="med" w="med" type="none"/>
              <a:tailEnd len="med" w="med" type="none"/>
            </a:ln>
          </a:top>
        </a:tcBdr>
        <a:fill>
          <a:solidFill>
            <a:schemeClr val="accent1"/>
          </a:solidFill>
        </a:fill>
      </a:tcStyle>
    </a:lastRow>
    <a:firstRow>
      <a:tcTxStyle b="on" i="off">
        <a:font>
          <a:latin typeface="Trebuchet MS"/>
          <a:ea typeface="Trebuchet MS"/>
          <a:cs typeface="Trebuchet MS"/>
        </a:font>
        <a:schemeClr val="lt1"/>
      </a:tcTxStyle>
      <a:tcStyle>
        <a:tcBdr>
          <a:bottom>
            <a:ln cap="flat" cmpd="sng" w="38100">
              <a:solidFill>
                <a:schemeClr val="lt1"/>
              </a:solidFill>
              <a:prstDash val="solid"/>
              <a:round/>
              <a:headEnd len="med" w="med" type="none"/>
              <a:tailEnd len="med" w="med" type="none"/>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8" name="Shape 198"/>
        <p:cNvGrpSpPr/>
        <p:nvPr/>
      </p:nvGrpSpPr>
      <p:grpSpPr>
        <a:xfrm>
          <a:off x="0" y="0"/>
          <a:ext cx="0" cy="0"/>
          <a:chOff x="0" y="0"/>
          <a:chExt cx="0" cy="0"/>
        </a:xfrm>
      </p:grpSpPr>
      <p:sp>
        <p:nvSpPr>
          <p:cNvPr id="199" name="Shape 19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0" name="Shape 20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66" name="Shape 2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76" name="Shape 2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1" name="Shape 281"/>
        <p:cNvGrpSpPr/>
        <p:nvPr/>
      </p:nvGrpSpPr>
      <p:grpSpPr>
        <a:xfrm>
          <a:off x="0" y="0"/>
          <a:ext cx="0" cy="0"/>
          <a:chOff x="0" y="0"/>
          <a:chExt cx="0" cy="0"/>
        </a:xfrm>
      </p:grpSpPr>
      <p:sp>
        <p:nvSpPr>
          <p:cNvPr id="282" name="Shape 28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83" name="Shape 28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1" name="Shape 2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98" name="Shape 2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7" name="Shape 307"/>
        <p:cNvGrpSpPr/>
        <p:nvPr/>
      </p:nvGrpSpPr>
      <p:grpSpPr>
        <a:xfrm>
          <a:off x="0" y="0"/>
          <a:ext cx="0" cy="0"/>
          <a:chOff x="0" y="0"/>
          <a:chExt cx="0" cy="0"/>
        </a:xfrm>
      </p:grpSpPr>
      <p:sp>
        <p:nvSpPr>
          <p:cNvPr id="308" name="Shape 3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09" name="Shape 3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5" name="Shape 315"/>
        <p:cNvGrpSpPr/>
        <p:nvPr/>
      </p:nvGrpSpPr>
      <p:grpSpPr>
        <a:xfrm>
          <a:off x="0" y="0"/>
          <a:ext cx="0" cy="0"/>
          <a:chOff x="0" y="0"/>
          <a:chExt cx="0" cy="0"/>
        </a:xfrm>
      </p:grpSpPr>
      <p:sp>
        <p:nvSpPr>
          <p:cNvPr id="316" name="Shape 3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17" name="Shape 3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4" name="Shape 324"/>
        <p:cNvGrpSpPr/>
        <p:nvPr/>
      </p:nvGrpSpPr>
      <p:grpSpPr>
        <a:xfrm>
          <a:off x="0" y="0"/>
          <a:ext cx="0" cy="0"/>
          <a:chOff x="0" y="0"/>
          <a:chExt cx="0" cy="0"/>
        </a:xfrm>
      </p:grpSpPr>
      <p:sp>
        <p:nvSpPr>
          <p:cNvPr id="325" name="Shape 3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326" name="Shape 3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1" name="Shape 341"/>
        <p:cNvGrpSpPr/>
        <p:nvPr/>
      </p:nvGrpSpPr>
      <p:grpSpPr>
        <a:xfrm>
          <a:off x="0" y="0"/>
          <a:ext cx="0" cy="0"/>
          <a:chOff x="0" y="0"/>
          <a:chExt cx="0" cy="0"/>
        </a:xfrm>
      </p:grpSpPr>
      <p:sp>
        <p:nvSpPr>
          <p:cNvPr id="342" name="Shape 34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343" name="Shape 3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4" name="Shape 2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1" name="Shape 2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6" name="Shape 226"/>
        <p:cNvGrpSpPr/>
        <p:nvPr/>
      </p:nvGrpSpPr>
      <p:grpSpPr>
        <a:xfrm>
          <a:off x="0" y="0"/>
          <a:ext cx="0" cy="0"/>
          <a:chOff x="0" y="0"/>
          <a:chExt cx="0" cy="0"/>
        </a:xfrm>
      </p:grpSpPr>
      <p:sp>
        <p:nvSpPr>
          <p:cNvPr id="227" name="Shape 227"/>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8" name="Shape 22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3" name="Shape 233"/>
        <p:cNvGrpSpPr/>
        <p:nvPr/>
      </p:nvGrpSpPr>
      <p:grpSpPr>
        <a:xfrm>
          <a:off x="0" y="0"/>
          <a:ext cx="0" cy="0"/>
          <a:chOff x="0" y="0"/>
          <a:chExt cx="0" cy="0"/>
        </a:xfrm>
      </p:grpSpPr>
      <p:sp>
        <p:nvSpPr>
          <p:cNvPr id="234" name="Shape 23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5" name="Shape 23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0" name="Shape 240"/>
        <p:cNvGrpSpPr/>
        <p:nvPr/>
      </p:nvGrpSpPr>
      <p:grpSpPr>
        <a:xfrm>
          <a:off x="0" y="0"/>
          <a:ext cx="0" cy="0"/>
          <a:chOff x="0" y="0"/>
          <a:chExt cx="0" cy="0"/>
        </a:xfrm>
      </p:grpSpPr>
      <p:sp>
        <p:nvSpPr>
          <p:cNvPr id="241" name="Shape 24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2" name="Shape 24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7" name="Shape 247"/>
        <p:cNvGrpSpPr/>
        <p:nvPr/>
      </p:nvGrpSpPr>
      <p:grpSpPr>
        <a:xfrm>
          <a:off x="0" y="0"/>
          <a:ext cx="0" cy="0"/>
          <a:chOff x="0" y="0"/>
          <a:chExt cx="0" cy="0"/>
        </a:xfrm>
      </p:grpSpPr>
      <p:sp>
        <p:nvSpPr>
          <p:cNvPr id="248" name="Shape 24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9" name="Shape 24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4" name="Shape 254"/>
        <p:cNvGrpSpPr/>
        <p:nvPr/>
      </p:nvGrpSpPr>
      <p:grpSpPr>
        <a:xfrm>
          <a:off x="0" y="0"/>
          <a:ext cx="0" cy="0"/>
          <a:chOff x="0" y="0"/>
          <a:chExt cx="0" cy="0"/>
        </a:xfrm>
      </p:grpSpPr>
      <p:sp>
        <p:nvSpPr>
          <p:cNvPr id="255" name="Shape 25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6" name="Shape 25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 Id="rId3" Type="http://schemas.openxmlformats.org/officeDocument/2006/relationships/image" Target="../media/image0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2" name="Shape 12"/>
        <p:cNvGrpSpPr/>
        <p:nvPr/>
      </p:nvGrpSpPr>
      <p:grpSpPr>
        <a:xfrm>
          <a:off x="0" y="0"/>
          <a:ext cx="0" cy="0"/>
          <a:chOff x="0" y="0"/>
          <a:chExt cx="0" cy="0"/>
        </a:xfrm>
      </p:grpSpPr>
      <p:pic>
        <p:nvPicPr>
          <p:cNvPr id="13" name="Shape 13"/>
          <p:cNvPicPr preferRelativeResize="0"/>
          <p:nvPr/>
        </p:nvPicPr>
        <p:blipFill rotWithShape="1">
          <a:blip r:embed="rId2">
            <a:alphaModFix/>
          </a:blip>
          <a:srcRect b="0" l="0" r="0" t="0"/>
          <a:stretch/>
        </p:blipFill>
        <p:spPr>
          <a:xfrm>
            <a:off x="0" y="4242851"/>
            <a:ext cx="8968083" cy="275941"/>
          </a:xfrm>
          <a:prstGeom prst="rect">
            <a:avLst/>
          </a:prstGeom>
          <a:noFill/>
          <a:ln>
            <a:noFill/>
          </a:ln>
        </p:spPr>
      </p:pic>
      <p:pic>
        <p:nvPicPr>
          <p:cNvPr id="14" name="Shape 14"/>
          <p:cNvPicPr preferRelativeResize="0"/>
          <p:nvPr/>
        </p:nvPicPr>
        <p:blipFill rotWithShape="1">
          <a:blip r:embed="rId3">
            <a:alphaModFix/>
          </a:blip>
          <a:srcRect b="0" l="0" r="0" t="0"/>
          <a:stretch/>
        </p:blipFill>
        <p:spPr>
          <a:xfrm>
            <a:off x="9111715" y="4243844"/>
            <a:ext cx="3077108" cy="276940"/>
          </a:xfrm>
          <a:prstGeom prst="rect">
            <a:avLst/>
          </a:prstGeom>
          <a:noFill/>
          <a:ln>
            <a:noFill/>
          </a:ln>
        </p:spPr>
      </p:pic>
      <p:sp>
        <p:nvSpPr>
          <p:cNvPr id="15" name="Shape 15"/>
          <p:cNvSpPr/>
          <p:nvPr/>
        </p:nvSpPr>
        <p:spPr>
          <a:xfrm>
            <a:off x="0" y="2590077"/>
            <a:ext cx="8968085" cy="1660332"/>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6" name="Shape 16"/>
          <p:cNvSpPr/>
          <p:nvPr/>
        </p:nvSpPr>
        <p:spPr>
          <a:xfrm>
            <a:off x="9111714" y="2590077"/>
            <a:ext cx="3077108" cy="1660332"/>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7" name="Shape 17"/>
          <p:cNvSpPr txBox="1"/>
          <p:nvPr>
            <p:ph type="ctrTitle"/>
          </p:nvPr>
        </p:nvSpPr>
        <p:spPr>
          <a:xfrm>
            <a:off x="680322" y="2733708"/>
            <a:ext cx="8144134" cy="1373070"/>
          </a:xfrm>
          <a:prstGeom prst="rect">
            <a:avLst/>
          </a:prstGeom>
          <a:noFill/>
          <a:ln>
            <a:noFill/>
          </a:ln>
        </p:spPr>
        <p:txBody>
          <a:bodyPr anchorCtr="0" anchor="b" bIns="91425" lIns="91425" rIns="91425" tIns="91425"/>
          <a:lstStyle>
            <a:lvl1pPr indent="0" lvl="0" marL="0" marR="0" rtl="0" algn="r">
              <a:lnSpc>
                <a:spcPct val="90000"/>
              </a:lnSpc>
              <a:spcBef>
                <a:spcPts val="0"/>
              </a:spcBef>
              <a:buClr>
                <a:schemeClr val="lt1"/>
              </a:buClr>
              <a:buFont typeface="Trebuchet MS"/>
              <a:buNone/>
              <a:defRPr b="0" i="0" sz="54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 name="Shape 18"/>
          <p:cNvSpPr txBox="1"/>
          <p:nvPr>
            <p:ph idx="1" type="subTitle"/>
          </p:nvPr>
        </p:nvSpPr>
        <p:spPr>
          <a:xfrm>
            <a:off x="680322" y="4394039"/>
            <a:ext cx="8144134" cy="1117686"/>
          </a:xfrm>
          <a:prstGeom prst="rect">
            <a:avLst/>
          </a:prstGeom>
          <a:noFill/>
          <a:ln>
            <a:noFill/>
          </a:ln>
        </p:spPr>
        <p:txBody>
          <a:bodyPr anchorCtr="0" anchor="t" bIns="91425" lIns="91425" rIns="91425" tIns="91425"/>
          <a:lstStyle>
            <a:lvl1pPr indent="0" lvl="0" marL="0" marR="0" rtl="0" algn="r">
              <a:lnSpc>
                <a:spcPct val="90000"/>
              </a:lnSpc>
              <a:spcBef>
                <a:spcPts val="1000"/>
              </a:spcBef>
              <a:buClr>
                <a:schemeClr val="lt1"/>
              </a:buClr>
              <a:buFont typeface="Arial"/>
              <a:buNone/>
              <a:defRPr b="0" i="0" sz="2000" u="none" cap="none" strike="noStrike">
                <a:solidFill>
                  <a:schemeClr val="lt1"/>
                </a:solidFill>
                <a:latin typeface="Trebuchet MS"/>
                <a:ea typeface="Trebuchet MS"/>
                <a:cs typeface="Trebuchet MS"/>
                <a:sym typeface="Trebuchet MS"/>
              </a:defRPr>
            </a:lvl1pPr>
            <a:lvl2pPr indent="0" lvl="1" marL="457200" marR="0" rtl="0" algn="ctr">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2pPr>
            <a:lvl3pPr indent="0" lvl="2" marL="914400" marR="0" rtl="0" algn="ctr">
              <a:lnSpc>
                <a:spcPct val="90000"/>
              </a:lnSpc>
              <a:spcBef>
                <a:spcPts val="500"/>
              </a:spcBef>
              <a:buClr>
                <a:schemeClr val="lt1"/>
              </a:buClr>
              <a:buFont typeface="Arial"/>
              <a:buNone/>
              <a:defRPr b="0" i="0" sz="1800" u="none" cap="none" strike="noStrike">
                <a:solidFill>
                  <a:schemeClr val="lt1"/>
                </a:solidFill>
                <a:latin typeface="Trebuchet MS"/>
                <a:ea typeface="Trebuchet MS"/>
                <a:cs typeface="Trebuchet MS"/>
                <a:sym typeface="Trebuchet MS"/>
              </a:defRPr>
            </a:lvl3pPr>
            <a:lvl4pPr indent="0" lvl="3" marL="1371600" marR="0" rtl="0" algn="ctr">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ctr">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ctr">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ctr">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ctr">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ctr">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9" name="Shape 19"/>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20" name="Shape 20"/>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21" name="Shape 21"/>
          <p:cNvSpPr txBox="1"/>
          <p:nvPr>
            <p:ph idx="12" type="sldNum"/>
          </p:nvPr>
        </p:nvSpPr>
        <p:spPr>
          <a:xfrm>
            <a:off x="9255346" y="2750336"/>
            <a:ext cx="1171887" cy="1356442"/>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CA"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103" name="Shape 103"/>
        <p:cNvGrpSpPr/>
        <p:nvPr/>
      </p:nvGrpSpPr>
      <p:grpSpPr>
        <a:xfrm>
          <a:off x="0" y="0"/>
          <a:ext cx="0" cy="0"/>
          <a:chOff x="0" y="0"/>
          <a:chExt cx="0" cy="0"/>
        </a:xfrm>
      </p:grpSpPr>
      <p:pic>
        <p:nvPicPr>
          <p:cNvPr id="104" name="Shape 104"/>
          <p:cNvPicPr preferRelativeResize="0"/>
          <p:nvPr/>
        </p:nvPicPr>
        <p:blipFill rotWithShape="1">
          <a:blip r:embed="rId2">
            <a:alphaModFix/>
          </a:blip>
          <a:srcRect b="0" l="0" r="0" t="0"/>
          <a:stretch/>
        </p:blipFill>
        <p:spPr>
          <a:xfrm>
            <a:off x="0" y="5928628"/>
            <a:ext cx="10437812" cy="321163"/>
          </a:xfrm>
          <a:prstGeom prst="rect">
            <a:avLst/>
          </a:prstGeom>
          <a:noFill/>
          <a:ln>
            <a:noFill/>
          </a:ln>
        </p:spPr>
      </p:pic>
      <p:pic>
        <p:nvPicPr>
          <p:cNvPr id="105" name="Shape 105"/>
          <p:cNvPicPr preferRelativeResize="0"/>
          <p:nvPr/>
        </p:nvPicPr>
        <p:blipFill rotWithShape="1">
          <a:blip r:embed="rId3">
            <a:alphaModFix/>
          </a:blip>
          <a:srcRect b="0" l="0" r="0" t="0"/>
          <a:stretch/>
        </p:blipFill>
        <p:spPr>
          <a:xfrm>
            <a:off x="10585825" y="5929621"/>
            <a:ext cx="1602997" cy="144269"/>
          </a:xfrm>
          <a:prstGeom prst="rect">
            <a:avLst/>
          </a:prstGeom>
          <a:noFill/>
          <a:ln>
            <a:noFill/>
          </a:ln>
        </p:spPr>
      </p:pic>
      <p:sp>
        <p:nvSpPr>
          <p:cNvPr id="106" name="Shape 106"/>
          <p:cNvSpPr/>
          <p:nvPr/>
        </p:nvSpPr>
        <p:spPr>
          <a:xfrm>
            <a:off x="0" y="4567987"/>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07" name="Shape 107"/>
          <p:cNvSpPr/>
          <p:nvPr/>
        </p:nvSpPr>
        <p:spPr>
          <a:xfrm>
            <a:off x="10585827" y="4567987"/>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08" name="Shape 108"/>
          <p:cNvSpPr txBox="1"/>
          <p:nvPr>
            <p:ph type="title"/>
          </p:nvPr>
        </p:nvSpPr>
        <p:spPr>
          <a:xfrm>
            <a:off x="680322" y="4711616"/>
            <a:ext cx="9613858" cy="453050"/>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lt1"/>
              </a:buClr>
              <a:buFont typeface="Trebuchet MS"/>
              <a:buNone/>
              <a:defRPr b="0" i="0" sz="24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9" name="Shape 109"/>
          <p:cNvSpPr/>
          <p:nvPr>
            <p:ph idx="2" type="pic"/>
          </p:nvPr>
        </p:nvSpPr>
        <p:spPr>
          <a:xfrm>
            <a:off x="680322" y="609597"/>
            <a:ext cx="9613858" cy="358957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32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28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24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110" name="Shape 110"/>
          <p:cNvSpPr txBox="1"/>
          <p:nvPr>
            <p:ph idx="1" type="body"/>
          </p:nvPr>
        </p:nvSpPr>
        <p:spPr>
          <a:xfrm>
            <a:off x="680318" y="5169582"/>
            <a:ext cx="9613861" cy="62297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11" name="Shape 111"/>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12" name="Shape 112"/>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13" name="Shape 113"/>
          <p:cNvSpPr txBox="1"/>
          <p:nvPr>
            <p:ph idx="12" type="sldNum"/>
          </p:nvPr>
        </p:nvSpPr>
        <p:spPr>
          <a:xfrm>
            <a:off x="10729454" y="4711308"/>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14" name="Shape 114"/>
        <p:cNvGrpSpPr/>
        <p:nvPr/>
      </p:nvGrpSpPr>
      <p:grpSpPr>
        <a:xfrm>
          <a:off x="0" y="0"/>
          <a:ext cx="0" cy="0"/>
          <a:chOff x="0" y="0"/>
          <a:chExt cx="0" cy="0"/>
        </a:xfrm>
      </p:grpSpPr>
      <p:pic>
        <p:nvPicPr>
          <p:cNvPr id="115" name="Shape 115"/>
          <p:cNvPicPr preferRelativeResize="0"/>
          <p:nvPr/>
        </p:nvPicPr>
        <p:blipFill rotWithShape="1">
          <a:blip r:embed="rId2">
            <a:alphaModFix/>
          </a:blip>
          <a:srcRect b="0" l="0" r="0" t="0"/>
          <a:stretch/>
        </p:blipFill>
        <p:spPr>
          <a:xfrm>
            <a:off x="0" y="5928628"/>
            <a:ext cx="10437812" cy="321163"/>
          </a:xfrm>
          <a:prstGeom prst="rect">
            <a:avLst/>
          </a:prstGeom>
          <a:noFill/>
          <a:ln>
            <a:noFill/>
          </a:ln>
        </p:spPr>
      </p:pic>
      <p:pic>
        <p:nvPicPr>
          <p:cNvPr id="116" name="Shape 116"/>
          <p:cNvPicPr preferRelativeResize="0"/>
          <p:nvPr/>
        </p:nvPicPr>
        <p:blipFill rotWithShape="1">
          <a:blip r:embed="rId3">
            <a:alphaModFix/>
          </a:blip>
          <a:srcRect b="0" l="0" r="0" t="0"/>
          <a:stretch/>
        </p:blipFill>
        <p:spPr>
          <a:xfrm>
            <a:off x="10585825" y="5929621"/>
            <a:ext cx="1602997" cy="144269"/>
          </a:xfrm>
          <a:prstGeom prst="rect">
            <a:avLst/>
          </a:prstGeom>
          <a:noFill/>
          <a:ln>
            <a:noFill/>
          </a:ln>
        </p:spPr>
      </p:pic>
      <p:sp>
        <p:nvSpPr>
          <p:cNvPr id="117" name="Shape 117"/>
          <p:cNvSpPr/>
          <p:nvPr/>
        </p:nvSpPr>
        <p:spPr>
          <a:xfrm>
            <a:off x="0" y="4567987"/>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18" name="Shape 118"/>
          <p:cNvSpPr/>
          <p:nvPr/>
        </p:nvSpPr>
        <p:spPr>
          <a:xfrm>
            <a:off x="10585827" y="4567987"/>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19" name="Shape 119"/>
          <p:cNvSpPr txBox="1"/>
          <p:nvPr>
            <p:ph type="title"/>
          </p:nvPr>
        </p:nvSpPr>
        <p:spPr>
          <a:xfrm>
            <a:off x="680322" y="609597"/>
            <a:ext cx="9613858" cy="359274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2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0" name="Shape 120"/>
          <p:cNvSpPr txBox="1"/>
          <p:nvPr>
            <p:ph idx="1" type="body"/>
          </p:nvPr>
        </p:nvSpPr>
        <p:spPr>
          <a:xfrm>
            <a:off x="680322" y="4711614"/>
            <a:ext cx="9613858" cy="1090788"/>
          </a:xfrm>
          <a:prstGeom prst="rect">
            <a:avLst/>
          </a:prstGeom>
          <a:noFill/>
          <a:ln>
            <a:noFill/>
          </a:ln>
        </p:spPr>
        <p:txBody>
          <a:bodyPr anchorCtr="0" anchor="ctr" bIns="91425" lIns="91425" rIns="91425" tIns="91425"/>
          <a:lstStyle>
            <a:lvl1pPr indent="0" lvl="0" marL="0" marR="0" rtl="0" algn="l">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21" name="Shape 121"/>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22" name="Shape 122"/>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23" name="Shape 123"/>
          <p:cNvSpPr txBox="1"/>
          <p:nvPr>
            <p:ph idx="12" type="sldNum"/>
          </p:nvPr>
        </p:nvSpPr>
        <p:spPr>
          <a:xfrm>
            <a:off x="10729454" y="4711614"/>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24" name="Shape 124"/>
        <p:cNvGrpSpPr/>
        <p:nvPr/>
      </p:nvGrpSpPr>
      <p:grpSpPr>
        <a:xfrm>
          <a:off x="0" y="0"/>
          <a:ext cx="0" cy="0"/>
          <a:chOff x="0" y="0"/>
          <a:chExt cx="0" cy="0"/>
        </a:xfrm>
      </p:grpSpPr>
      <p:pic>
        <p:nvPicPr>
          <p:cNvPr id="125" name="Shape 125"/>
          <p:cNvPicPr preferRelativeResize="0"/>
          <p:nvPr/>
        </p:nvPicPr>
        <p:blipFill rotWithShape="1">
          <a:blip r:embed="rId2">
            <a:alphaModFix/>
          </a:blip>
          <a:srcRect b="0" l="0" r="0" t="0"/>
          <a:stretch/>
        </p:blipFill>
        <p:spPr>
          <a:xfrm>
            <a:off x="0" y="5928628"/>
            <a:ext cx="10437812" cy="321163"/>
          </a:xfrm>
          <a:prstGeom prst="rect">
            <a:avLst/>
          </a:prstGeom>
          <a:noFill/>
          <a:ln>
            <a:noFill/>
          </a:ln>
        </p:spPr>
      </p:pic>
      <p:pic>
        <p:nvPicPr>
          <p:cNvPr id="126" name="Shape 126"/>
          <p:cNvPicPr preferRelativeResize="0"/>
          <p:nvPr/>
        </p:nvPicPr>
        <p:blipFill rotWithShape="1">
          <a:blip r:embed="rId3">
            <a:alphaModFix/>
          </a:blip>
          <a:srcRect b="0" l="0" r="0" t="0"/>
          <a:stretch/>
        </p:blipFill>
        <p:spPr>
          <a:xfrm>
            <a:off x="10585825" y="5929621"/>
            <a:ext cx="1602997" cy="144269"/>
          </a:xfrm>
          <a:prstGeom prst="rect">
            <a:avLst/>
          </a:prstGeom>
          <a:noFill/>
          <a:ln>
            <a:noFill/>
          </a:ln>
        </p:spPr>
      </p:pic>
      <p:sp>
        <p:nvSpPr>
          <p:cNvPr id="127" name="Shape 127"/>
          <p:cNvSpPr/>
          <p:nvPr/>
        </p:nvSpPr>
        <p:spPr>
          <a:xfrm>
            <a:off x="0" y="4567987"/>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28" name="Shape 128"/>
          <p:cNvSpPr/>
          <p:nvPr/>
        </p:nvSpPr>
        <p:spPr>
          <a:xfrm>
            <a:off x="10585827" y="4567987"/>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9" name="Shape 129"/>
          <p:cNvSpPr txBox="1"/>
          <p:nvPr>
            <p:ph type="title"/>
          </p:nvPr>
        </p:nvSpPr>
        <p:spPr>
          <a:xfrm>
            <a:off x="1127855" y="609597"/>
            <a:ext cx="8718877" cy="3036061"/>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2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0" name="Shape 130"/>
          <p:cNvSpPr txBox="1"/>
          <p:nvPr>
            <p:ph idx="1" type="body"/>
          </p:nvPr>
        </p:nvSpPr>
        <p:spPr>
          <a:xfrm>
            <a:off x="1402287" y="3653378"/>
            <a:ext cx="8156579" cy="548967"/>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31" name="Shape 131"/>
          <p:cNvSpPr txBox="1"/>
          <p:nvPr>
            <p:ph idx="2" type="body"/>
          </p:nvPr>
        </p:nvSpPr>
        <p:spPr>
          <a:xfrm>
            <a:off x="680322" y="4711614"/>
            <a:ext cx="9613858" cy="1090788"/>
          </a:xfrm>
          <a:prstGeom prst="rect">
            <a:avLst/>
          </a:prstGeom>
          <a:noFill/>
          <a:ln>
            <a:noFill/>
          </a:ln>
        </p:spPr>
        <p:txBody>
          <a:bodyPr anchorCtr="0" anchor="ctr" bIns="91425" lIns="91425" rIns="91425" tIns="91425"/>
          <a:lstStyle>
            <a:lvl1pPr indent="0" lvl="0" marL="0" marR="0" rtl="0" algn="l">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32" name="Shape 132"/>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33" name="Shape 133"/>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34" name="Shape 134"/>
          <p:cNvSpPr txBox="1"/>
          <p:nvPr>
            <p:ph idx="12" type="sldNum"/>
          </p:nvPr>
        </p:nvSpPr>
        <p:spPr>
          <a:xfrm>
            <a:off x="10729454" y="4709925"/>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
        <p:nvSpPr>
          <p:cNvPr id="135" name="Shape 135"/>
          <p:cNvSpPr txBox="1"/>
          <p:nvPr/>
        </p:nvSpPr>
        <p:spPr>
          <a:xfrm>
            <a:off x="583572" y="748116"/>
            <a:ext cx="609599" cy="584776"/>
          </a:xfrm>
          <a:prstGeom prst="rect">
            <a:avLst/>
          </a:prstGeom>
          <a:noFill/>
          <a:ln>
            <a:noFill/>
          </a:ln>
        </p:spPr>
        <p:txBody>
          <a:bodyPr anchorCtr="0" anchor="ctr" bIns="45700" lIns="91425" rIns="91425" tIns="45700">
            <a:noAutofit/>
          </a:bodyPr>
          <a:lstStyle/>
          <a:p>
            <a:pPr indent="0" lvl="0" marL="0" marR="0" rtl="0" algn="l">
              <a:spcBef>
                <a:spcPts val="0"/>
              </a:spcBef>
              <a:buClr>
                <a:schemeClr val="lt1"/>
              </a:buClr>
              <a:buSzPct val="25000"/>
              <a:buFont typeface="Trebuchet MS"/>
              <a:buNone/>
            </a:pPr>
            <a:r>
              <a:rPr b="0" lang="en-CA" sz="7200" cap="none">
                <a:solidFill>
                  <a:schemeClr val="lt1"/>
                </a:solidFill>
                <a:latin typeface="Trebuchet MS"/>
                <a:ea typeface="Trebuchet MS"/>
                <a:cs typeface="Trebuchet MS"/>
                <a:sym typeface="Trebuchet MS"/>
              </a:rPr>
              <a:t>“</a:t>
            </a:r>
          </a:p>
        </p:txBody>
      </p:sp>
      <p:sp>
        <p:nvSpPr>
          <p:cNvPr id="136" name="Shape 136"/>
          <p:cNvSpPr txBox="1"/>
          <p:nvPr/>
        </p:nvSpPr>
        <p:spPr>
          <a:xfrm>
            <a:off x="9662809" y="3033524"/>
            <a:ext cx="609599" cy="584776"/>
          </a:xfrm>
          <a:prstGeom prst="rect">
            <a:avLst/>
          </a:prstGeom>
          <a:noFill/>
          <a:ln>
            <a:noFill/>
          </a:ln>
        </p:spPr>
        <p:txBody>
          <a:bodyPr anchorCtr="0" anchor="ctr" bIns="45700" lIns="91425" rIns="91425" tIns="45700">
            <a:noAutofit/>
          </a:bodyPr>
          <a:lstStyle/>
          <a:p>
            <a:pPr indent="0" lvl="0" marL="0" marR="0" rtl="0" algn="r">
              <a:spcBef>
                <a:spcPts val="0"/>
              </a:spcBef>
              <a:buClr>
                <a:schemeClr val="lt1"/>
              </a:buClr>
              <a:buSzPct val="25000"/>
              <a:buFont typeface="Trebuchet MS"/>
              <a:buNone/>
            </a:pPr>
            <a:r>
              <a:rPr b="0" lang="en-CA" sz="7200" cap="none">
                <a:solidFill>
                  <a:schemeClr val="lt1"/>
                </a:solidFill>
                <a:latin typeface="Trebuchet MS"/>
                <a:ea typeface="Trebuchet MS"/>
                <a:cs typeface="Trebuchet MS"/>
                <a:sym typeface="Trebuchet M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37" name="Shape 137"/>
        <p:cNvGrpSpPr/>
        <p:nvPr/>
      </p:nvGrpSpPr>
      <p:grpSpPr>
        <a:xfrm>
          <a:off x="0" y="0"/>
          <a:ext cx="0" cy="0"/>
          <a:chOff x="0" y="0"/>
          <a:chExt cx="0" cy="0"/>
        </a:xfrm>
      </p:grpSpPr>
      <p:pic>
        <p:nvPicPr>
          <p:cNvPr id="138" name="Shape 138"/>
          <p:cNvPicPr preferRelativeResize="0"/>
          <p:nvPr/>
        </p:nvPicPr>
        <p:blipFill rotWithShape="1">
          <a:blip r:embed="rId2">
            <a:alphaModFix/>
          </a:blip>
          <a:srcRect b="0" l="0" r="0" t="0"/>
          <a:stretch/>
        </p:blipFill>
        <p:spPr>
          <a:xfrm>
            <a:off x="0" y="5928628"/>
            <a:ext cx="10437812" cy="321163"/>
          </a:xfrm>
          <a:prstGeom prst="rect">
            <a:avLst/>
          </a:prstGeom>
          <a:noFill/>
          <a:ln>
            <a:noFill/>
          </a:ln>
        </p:spPr>
      </p:pic>
      <p:pic>
        <p:nvPicPr>
          <p:cNvPr id="139" name="Shape 139"/>
          <p:cNvPicPr preferRelativeResize="0"/>
          <p:nvPr/>
        </p:nvPicPr>
        <p:blipFill rotWithShape="1">
          <a:blip r:embed="rId3">
            <a:alphaModFix/>
          </a:blip>
          <a:srcRect b="0" l="0" r="0" t="0"/>
          <a:stretch/>
        </p:blipFill>
        <p:spPr>
          <a:xfrm>
            <a:off x="10585825" y="5929621"/>
            <a:ext cx="1602997" cy="144269"/>
          </a:xfrm>
          <a:prstGeom prst="rect">
            <a:avLst/>
          </a:prstGeom>
          <a:noFill/>
          <a:ln>
            <a:noFill/>
          </a:ln>
        </p:spPr>
      </p:pic>
      <p:sp>
        <p:nvSpPr>
          <p:cNvPr id="140" name="Shape 140"/>
          <p:cNvSpPr/>
          <p:nvPr/>
        </p:nvSpPr>
        <p:spPr>
          <a:xfrm>
            <a:off x="0" y="4567987"/>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41" name="Shape 141"/>
          <p:cNvSpPr/>
          <p:nvPr/>
        </p:nvSpPr>
        <p:spPr>
          <a:xfrm>
            <a:off x="10585827" y="4567987"/>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42" name="Shape 142"/>
          <p:cNvSpPr txBox="1"/>
          <p:nvPr>
            <p:ph type="title"/>
          </p:nvPr>
        </p:nvSpPr>
        <p:spPr>
          <a:xfrm>
            <a:off x="680318" y="4711614"/>
            <a:ext cx="9613861" cy="588534"/>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lt1"/>
              </a:buClr>
              <a:buFont typeface="Trebuchet MS"/>
              <a:buNone/>
              <a:defRPr b="0" i="0" sz="32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3" name="Shape 143"/>
          <p:cNvSpPr txBox="1"/>
          <p:nvPr>
            <p:ph idx="1" type="body"/>
          </p:nvPr>
        </p:nvSpPr>
        <p:spPr>
          <a:xfrm>
            <a:off x="680320" y="5300148"/>
            <a:ext cx="9613861" cy="50225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44" name="Shape 144"/>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45" name="Shape 145"/>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46" name="Shape 146"/>
          <p:cNvSpPr txBox="1"/>
          <p:nvPr>
            <p:ph idx="12" type="sldNum"/>
          </p:nvPr>
        </p:nvSpPr>
        <p:spPr>
          <a:xfrm>
            <a:off x="10729454" y="4709925"/>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147" name="Shape 147"/>
        <p:cNvGrpSpPr/>
        <p:nvPr/>
      </p:nvGrpSpPr>
      <p:grpSpPr>
        <a:xfrm>
          <a:off x="0" y="0"/>
          <a:ext cx="0" cy="0"/>
          <a:chOff x="0" y="0"/>
          <a:chExt cx="0" cy="0"/>
        </a:xfrm>
      </p:grpSpPr>
      <p:pic>
        <p:nvPicPr>
          <p:cNvPr id="148" name="Shape 148"/>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149" name="Shape 149"/>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150" name="Shape 150"/>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51" name="Shape 151"/>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2" name="Shape 152"/>
          <p:cNvSpPr txBox="1"/>
          <p:nvPr>
            <p:ph type="title"/>
          </p:nvPr>
        </p:nvSpPr>
        <p:spPr>
          <a:xfrm>
            <a:off x="669222" y="753227"/>
            <a:ext cx="9624959"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3" name="Shape 153"/>
          <p:cNvSpPr txBox="1"/>
          <p:nvPr>
            <p:ph idx="1" type="body"/>
          </p:nvPr>
        </p:nvSpPr>
        <p:spPr>
          <a:xfrm>
            <a:off x="660945" y="2336873"/>
            <a:ext cx="3070033"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4" name="Shape 154"/>
          <p:cNvSpPr txBox="1"/>
          <p:nvPr>
            <p:ph idx="2" type="body"/>
          </p:nvPr>
        </p:nvSpPr>
        <p:spPr>
          <a:xfrm>
            <a:off x="680322" y="3022673"/>
            <a:ext cx="3049702" cy="2913513"/>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5" name="Shape 155"/>
          <p:cNvSpPr txBox="1"/>
          <p:nvPr>
            <p:ph idx="3" type="body"/>
          </p:nvPr>
        </p:nvSpPr>
        <p:spPr>
          <a:xfrm>
            <a:off x="3956025" y="2336873"/>
            <a:ext cx="3063240"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6" name="Shape 156"/>
          <p:cNvSpPr txBox="1"/>
          <p:nvPr>
            <p:ph idx="4" type="body"/>
          </p:nvPr>
        </p:nvSpPr>
        <p:spPr>
          <a:xfrm>
            <a:off x="3945469" y="3022673"/>
            <a:ext cx="3063240" cy="2913513"/>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7" name="Shape 157"/>
          <p:cNvSpPr txBox="1"/>
          <p:nvPr>
            <p:ph idx="5" type="body"/>
          </p:nvPr>
        </p:nvSpPr>
        <p:spPr>
          <a:xfrm>
            <a:off x="7224156" y="2336873"/>
            <a:ext cx="3070024"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58" name="Shape 158"/>
          <p:cNvSpPr txBox="1"/>
          <p:nvPr>
            <p:ph idx="6" type="body"/>
          </p:nvPr>
        </p:nvSpPr>
        <p:spPr>
          <a:xfrm>
            <a:off x="7224156" y="3022673"/>
            <a:ext cx="3070024" cy="2913513"/>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59" name="Shape 159"/>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60" name="Shape 160"/>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61" name="Shape 161"/>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162" name="Shape 162"/>
        <p:cNvGrpSpPr/>
        <p:nvPr/>
      </p:nvGrpSpPr>
      <p:grpSpPr>
        <a:xfrm>
          <a:off x="0" y="0"/>
          <a:ext cx="0" cy="0"/>
          <a:chOff x="0" y="0"/>
          <a:chExt cx="0" cy="0"/>
        </a:xfrm>
      </p:grpSpPr>
      <p:pic>
        <p:nvPicPr>
          <p:cNvPr id="163" name="Shape 163"/>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164" name="Shape 164"/>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165" name="Shape 165"/>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66" name="Shape 166"/>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67" name="Shape 167"/>
          <p:cNvSpPr txBox="1"/>
          <p:nvPr>
            <p:ph type="title"/>
          </p:nvPr>
        </p:nvSpPr>
        <p:spPr>
          <a:xfrm>
            <a:off x="680322" y="753227"/>
            <a:ext cx="9613859"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8" name="Shape 168"/>
          <p:cNvSpPr txBox="1"/>
          <p:nvPr>
            <p:ph idx="1" type="body"/>
          </p:nvPr>
        </p:nvSpPr>
        <p:spPr>
          <a:xfrm>
            <a:off x="680318" y="4297503"/>
            <a:ext cx="3049704"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69" name="Shape 169"/>
          <p:cNvSpPr/>
          <p:nvPr>
            <p:ph idx="2" type="pic"/>
          </p:nvPr>
        </p:nvSpPr>
        <p:spPr>
          <a:xfrm>
            <a:off x="680318" y="2336873"/>
            <a:ext cx="3049704" cy="1524000"/>
          </a:xfrm>
          <a:prstGeom prst="roundRect">
            <a:avLst>
              <a:gd fmla="val 0" name="adj"/>
            </a:avLst>
          </a:prstGeom>
          <a:noFill/>
          <a:ln>
            <a:noFill/>
          </a:ln>
        </p:spPr>
        <p:txBody>
          <a:bodyPr anchorCtr="0" anchor="t" bIns="91425" lIns="91425" rIns="91425" tIns="91425"/>
          <a:lstStyle>
            <a:lvl1pPr indent="0" lvl="0" marL="0" marR="0" rtl="0" algn="ctr">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0" name="Shape 170"/>
          <p:cNvSpPr txBox="1"/>
          <p:nvPr>
            <p:ph idx="3" type="body"/>
          </p:nvPr>
        </p:nvSpPr>
        <p:spPr>
          <a:xfrm>
            <a:off x="680318" y="4873764"/>
            <a:ext cx="3049704" cy="1062422"/>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1" name="Shape 171"/>
          <p:cNvSpPr txBox="1"/>
          <p:nvPr>
            <p:ph idx="4" type="body"/>
          </p:nvPr>
        </p:nvSpPr>
        <p:spPr>
          <a:xfrm>
            <a:off x="3945471" y="4297503"/>
            <a:ext cx="3063240"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2" name="Shape 172"/>
          <p:cNvSpPr/>
          <p:nvPr>
            <p:ph idx="5" type="pic"/>
          </p:nvPr>
        </p:nvSpPr>
        <p:spPr>
          <a:xfrm>
            <a:off x="3945469" y="2336873"/>
            <a:ext cx="3063240" cy="1524000"/>
          </a:xfrm>
          <a:prstGeom prst="roundRect">
            <a:avLst>
              <a:gd fmla="val 0" name="adj"/>
            </a:avLst>
          </a:prstGeom>
          <a:noFill/>
          <a:ln>
            <a:noFill/>
          </a:ln>
        </p:spPr>
        <p:txBody>
          <a:bodyPr anchorCtr="0" anchor="t" bIns="91425" lIns="91425" rIns="91425" tIns="91425"/>
          <a:lstStyle>
            <a:lvl1pPr indent="0" lvl="0" marL="0" marR="0" rtl="0" algn="ctr">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3" name="Shape 173"/>
          <p:cNvSpPr txBox="1"/>
          <p:nvPr>
            <p:ph idx="6" type="body"/>
          </p:nvPr>
        </p:nvSpPr>
        <p:spPr>
          <a:xfrm>
            <a:off x="3944117" y="4873764"/>
            <a:ext cx="3067296" cy="1062422"/>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4" name="Shape 174"/>
          <p:cNvSpPr txBox="1"/>
          <p:nvPr>
            <p:ph idx="7" type="body"/>
          </p:nvPr>
        </p:nvSpPr>
        <p:spPr>
          <a:xfrm>
            <a:off x="7230678" y="4297503"/>
            <a:ext cx="3063505" cy="57626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0"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175" name="Shape 175"/>
          <p:cNvSpPr/>
          <p:nvPr>
            <p:ph idx="8" type="pic"/>
          </p:nvPr>
        </p:nvSpPr>
        <p:spPr>
          <a:xfrm>
            <a:off x="7230677" y="2336873"/>
            <a:ext cx="3063505" cy="1524000"/>
          </a:xfrm>
          <a:prstGeom prst="roundRect">
            <a:avLst>
              <a:gd fmla="val 0" name="adj"/>
            </a:avLst>
          </a:prstGeom>
          <a:noFill/>
          <a:ln>
            <a:noFill/>
          </a:ln>
        </p:spPr>
        <p:txBody>
          <a:bodyPr anchorCtr="0" anchor="t" bIns="91425" lIns="91425" rIns="91425" tIns="91425"/>
          <a:lstStyle>
            <a:lvl1pPr indent="0" lvl="0" marL="0" marR="0" rtl="0" algn="ctr">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176" name="Shape 176"/>
          <p:cNvSpPr txBox="1"/>
          <p:nvPr>
            <p:ph idx="9" type="body"/>
          </p:nvPr>
        </p:nvSpPr>
        <p:spPr>
          <a:xfrm>
            <a:off x="7230553" y="4873762"/>
            <a:ext cx="3067563" cy="1062422"/>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1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900" u="none" cap="none" strike="noStrike">
                <a:solidFill>
                  <a:schemeClr val="lt1"/>
                </a:solidFill>
                <a:latin typeface="Trebuchet MS"/>
                <a:ea typeface="Trebuchet MS"/>
                <a:cs typeface="Trebuchet MS"/>
                <a:sym typeface="Trebuchet MS"/>
              </a:defRPr>
            </a:lvl9pPr>
          </a:lstStyle>
          <a:p/>
        </p:txBody>
      </p:sp>
      <p:sp>
        <p:nvSpPr>
          <p:cNvPr id="177" name="Shape 177"/>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78" name="Shape 178"/>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79" name="Shape 179"/>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182" name="Shape 182"/>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183" name="Shape 183"/>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84" name="Shape 184"/>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85" name="Shape 185"/>
          <p:cNvSpPr txBox="1"/>
          <p:nvPr>
            <p:ph type="title"/>
          </p:nvPr>
        </p:nvSpPr>
        <p:spPr>
          <a:xfrm>
            <a:off x="680320" y="753227"/>
            <a:ext cx="9613861" cy="1080938"/>
          </a:xfrm>
          <a:prstGeom prst="rect">
            <a:avLst/>
          </a:prstGeom>
          <a:noFill/>
          <a:ln>
            <a:noFill/>
          </a:ln>
        </p:spPr>
        <p:txBody>
          <a:bodyPr anchorCtr="0" anchor="ctr" bIns="91425" lIns="91425" rIns="91425" tIns="91425"/>
          <a:lstStyle>
            <a:lvl1pPr indent="0" lvl="0" marL="0" marR="0" rtl="0" algn="r">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86" name="Shape 186"/>
          <p:cNvSpPr txBox="1"/>
          <p:nvPr>
            <p:ph idx="1" type="body"/>
          </p:nvPr>
        </p:nvSpPr>
        <p:spPr>
          <a:xfrm rot="5400000">
            <a:off x="3687593" y="-670399"/>
            <a:ext cx="3599316" cy="9613861"/>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87" name="Shape 187"/>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88" name="Shape 188"/>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89" name="Shape 189"/>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90" name="Shape 190"/>
        <p:cNvGrpSpPr/>
        <p:nvPr/>
      </p:nvGrpSpPr>
      <p:grpSpPr>
        <a:xfrm>
          <a:off x="0" y="0"/>
          <a:ext cx="0" cy="0"/>
          <a:chOff x="0" y="0"/>
          <a:chExt cx="0" cy="0"/>
        </a:xfrm>
      </p:grpSpPr>
      <p:sp>
        <p:nvSpPr>
          <p:cNvPr id="191" name="Shape 191"/>
          <p:cNvSpPr/>
          <p:nvPr/>
        </p:nvSpPr>
        <p:spPr>
          <a:xfrm rot="5400000">
            <a:off x="8116207" y="1869394"/>
            <a:ext cx="5106987"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192" name="Shape 192"/>
          <p:cNvSpPr/>
          <p:nvPr/>
        </p:nvSpPr>
        <p:spPr>
          <a:xfrm rot="5400000">
            <a:off x="9868201" y="5372402"/>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93" name="Shape 193"/>
          <p:cNvSpPr txBox="1"/>
          <p:nvPr>
            <p:ph type="title"/>
          </p:nvPr>
        </p:nvSpPr>
        <p:spPr>
          <a:xfrm rot="5400000">
            <a:off x="8489251" y="2249575"/>
            <a:ext cx="4353759" cy="1073801"/>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94" name="Shape 194"/>
          <p:cNvSpPr txBox="1"/>
          <p:nvPr>
            <p:ph idx="1" type="body"/>
          </p:nvPr>
        </p:nvSpPr>
        <p:spPr>
          <a:xfrm rot="5400000">
            <a:off x="2452029" y="-1162110"/>
            <a:ext cx="5326588" cy="8870003"/>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195" name="Shape 195"/>
          <p:cNvSpPr txBox="1"/>
          <p:nvPr>
            <p:ph idx="10" type="dt"/>
          </p:nvPr>
        </p:nvSpPr>
        <p:spPr>
          <a:xfrm>
            <a:off x="6807125"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96" name="Shape 196"/>
          <p:cNvSpPr txBox="1"/>
          <p:nvPr>
            <p:ph idx="11" type="ftr"/>
          </p:nvPr>
        </p:nvSpPr>
        <p:spPr>
          <a:xfrm>
            <a:off x="680320" y="5936187"/>
            <a:ext cx="6126804"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97" name="Shape 197"/>
          <p:cNvSpPr txBox="1"/>
          <p:nvPr>
            <p:ph idx="12" type="sldNum"/>
          </p:nvPr>
        </p:nvSpPr>
        <p:spPr>
          <a:xfrm>
            <a:off x="10097550" y="5398632"/>
            <a:ext cx="1154150" cy="1090788"/>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2" name="Shape 22"/>
        <p:cNvGrpSpPr/>
        <p:nvPr/>
      </p:nvGrpSpPr>
      <p:grpSpPr>
        <a:xfrm>
          <a:off x="0" y="0"/>
          <a:ext cx="0" cy="0"/>
          <a:chOff x="0" y="0"/>
          <a:chExt cx="0" cy="0"/>
        </a:xfrm>
      </p:grpSpPr>
      <p:pic>
        <p:nvPicPr>
          <p:cNvPr id="23" name="Shape 23"/>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24" name="Shape 24"/>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25" name="Shape 25"/>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680320" y="753227"/>
            <a:ext cx="9613861"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8" name="Shape 28"/>
          <p:cNvSpPr txBox="1"/>
          <p:nvPr>
            <p:ph idx="1" type="body"/>
          </p:nvPr>
        </p:nvSpPr>
        <p:spPr>
          <a:xfrm>
            <a:off x="680320" y="2336873"/>
            <a:ext cx="9613861" cy="3599316"/>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29" name="Shape 29"/>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30" name="Shape 30"/>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31" name="Shape 31"/>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CA" sz="3600" u="none" cap="none" strike="noStrike">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2" name="Shape 32"/>
        <p:cNvGrpSpPr/>
        <p:nvPr/>
      </p:nvGrpSpPr>
      <p:grpSpPr>
        <a:xfrm>
          <a:off x="0" y="0"/>
          <a:ext cx="0" cy="0"/>
          <a:chOff x="0" y="0"/>
          <a:chExt cx="0" cy="0"/>
        </a:xfrm>
      </p:grpSpPr>
      <p:pic>
        <p:nvPicPr>
          <p:cNvPr id="33" name="Shape 33"/>
          <p:cNvPicPr preferRelativeResize="0"/>
          <p:nvPr/>
        </p:nvPicPr>
        <p:blipFill rotWithShape="1">
          <a:blip r:embed="rId2">
            <a:alphaModFix/>
          </a:blip>
          <a:srcRect b="0" l="0" r="0" t="0"/>
          <a:stretch/>
        </p:blipFill>
        <p:spPr>
          <a:xfrm>
            <a:off x="0" y="4086907"/>
            <a:ext cx="10437812" cy="321163"/>
          </a:xfrm>
          <a:prstGeom prst="rect">
            <a:avLst/>
          </a:prstGeom>
          <a:noFill/>
          <a:ln>
            <a:noFill/>
          </a:ln>
        </p:spPr>
      </p:pic>
      <p:pic>
        <p:nvPicPr>
          <p:cNvPr id="34" name="Shape 34"/>
          <p:cNvPicPr preferRelativeResize="0"/>
          <p:nvPr/>
        </p:nvPicPr>
        <p:blipFill rotWithShape="1">
          <a:blip r:embed="rId3">
            <a:alphaModFix/>
          </a:blip>
          <a:srcRect b="0" l="0" r="0" t="0"/>
          <a:stretch/>
        </p:blipFill>
        <p:spPr>
          <a:xfrm>
            <a:off x="10585824" y="4087901"/>
            <a:ext cx="1602997" cy="144269"/>
          </a:xfrm>
          <a:prstGeom prst="rect">
            <a:avLst/>
          </a:prstGeom>
          <a:noFill/>
          <a:ln>
            <a:noFill/>
          </a:ln>
        </p:spPr>
      </p:pic>
      <p:sp>
        <p:nvSpPr>
          <p:cNvPr id="35" name="Shape 35"/>
          <p:cNvSpPr/>
          <p:nvPr/>
        </p:nvSpPr>
        <p:spPr>
          <a:xfrm>
            <a:off x="-1" y="2726266"/>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36" name="Shape 36"/>
          <p:cNvSpPr/>
          <p:nvPr/>
        </p:nvSpPr>
        <p:spPr>
          <a:xfrm>
            <a:off x="10585825" y="2726266"/>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680322" y="2869894"/>
            <a:ext cx="9613859" cy="1090787"/>
          </a:xfrm>
          <a:prstGeom prst="rect">
            <a:avLst/>
          </a:prstGeom>
          <a:noFill/>
          <a:ln>
            <a:noFill/>
          </a:ln>
        </p:spPr>
        <p:txBody>
          <a:bodyPr anchorCtr="0" anchor="ctr" bIns="91425" lIns="91425" rIns="91425" tIns="91425"/>
          <a:lstStyle>
            <a:lvl1pPr indent="0" lvl="0" marL="0" marR="0" rtl="0" algn="r">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8" name="Shape 38"/>
          <p:cNvSpPr txBox="1"/>
          <p:nvPr>
            <p:ph idx="1" type="body"/>
          </p:nvPr>
        </p:nvSpPr>
        <p:spPr>
          <a:xfrm>
            <a:off x="680322" y="4232171"/>
            <a:ext cx="9613859" cy="1704017"/>
          </a:xfrm>
          <a:prstGeom prst="rect">
            <a:avLst/>
          </a:prstGeom>
          <a:noFill/>
          <a:ln>
            <a:noFill/>
          </a:ln>
        </p:spPr>
        <p:txBody>
          <a:bodyPr anchorCtr="0" anchor="t" bIns="91425" lIns="91425" rIns="91425" tIns="91425"/>
          <a:lstStyle>
            <a:lvl1pPr indent="0" lvl="0" marL="0" marR="0" rtl="0" algn="r">
              <a:lnSpc>
                <a:spcPct val="90000"/>
              </a:lnSpc>
              <a:spcBef>
                <a:spcPts val="1000"/>
              </a:spcBef>
              <a:buClr>
                <a:schemeClr val="lt1"/>
              </a:buClr>
              <a:buFont typeface="Arial"/>
              <a:buNone/>
              <a:defRPr b="0" i="0" sz="20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600" u="none" cap="none" strike="noStrike">
                <a:solidFill>
                  <a:schemeClr val="lt1"/>
                </a:solidFill>
                <a:latin typeface="Trebuchet MS"/>
                <a:ea typeface="Trebuchet MS"/>
                <a:cs typeface="Trebuchet MS"/>
                <a:sym typeface="Trebuchet MS"/>
              </a:defRPr>
            </a:lvl9pPr>
          </a:lstStyle>
          <a:p/>
        </p:txBody>
      </p:sp>
      <p:sp>
        <p:nvSpPr>
          <p:cNvPr id="39" name="Shape 39"/>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40" name="Shape 40"/>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41" name="Shape 41"/>
          <p:cNvSpPr txBox="1"/>
          <p:nvPr>
            <p:ph idx="12" type="sldNum"/>
          </p:nvPr>
        </p:nvSpPr>
        <p:spPr>
          <a:xfrm>
            <a:off x="10729454" y="2869894"/>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42" name="Shape 42"/>
        <p:cNvGrpSpPr/>
        <p:nvPr/>
      </p:nvGrpSpPr>
      <p:grpSpPr>
        <a:xfrm>
          <a:off x="0" y="0"/>
          <a:ext cx="0" cy="0"/>
          <a:chOff x="0" y="0"/>
          <a:chExt cx="0" cy="0"/>
        </a:xfrm>
      </p:grpSpPr>
      <p:pic>
        <p:nvPicPr>
          <p:cNvPr id="43" name="Shape 43"/>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44" name="Shape 44"/>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45" name="Shape 45"/>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46" name="Shape 46"/>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47" name="Shape 47"/>
          <p:cNvSpPr txBox="1"/>
          <p:nvPr>
            <p:ph type="title"/>
          </p:nvPr>
        </p:nvSpPr>
        <p:spPr>
          <a:xfrm>
            <a:off x="680320" y="753227"/>
            <a:ext cx="9613861"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8" name="Shape 48"/>
          <p:cNvSpPr txBox="1"/>
          <p:nvPr>
            <p:ph idx="1" type="body"/>
          </p:nvPr>
        </p:nvSpPr>
        <p:spPr>
          <a:xfrm>
            <a:off x="680320" y="2336873"/>
            <a:ext cx="4698357" cy="3599316"/>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49" name="Shape 49"/>
          <p:cNvSpPr txBox="1"/>
          <p:nvPr>
            <p:ph idx="2" type="body"/>
          </p:nvPr>
        </p:nvSpPr>
        <p:spPr>
          <a:xfrm>
            <a:off x="5594123" y="2336873"/>
            <a:ext cx="4700058" cy="3599316"/>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50" name="Shape 50"/>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51" name="Shape 51"/>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52" name="Shape 52"/>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55" name="Shape 55"/>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56" name="Shape 56"/>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57" name="Shape 57"/>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58" name="Shape 58"/>
          <p:cNvSpPr txBox="1"/>
          <p:nvPr>
            <p:ph type="title"/>
          </p:nvPr>
        </p:nvSpPr>
        <p:spPr>
          <a:xfrm>
            <a:off x="680318" y="753229"/>
            <a:ext cx="9613863" cy="1080937"/>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9" name="Shape 59"/>
          <p:cNvSpPr txBox="1"/>
          <p:nvPr>
            <p:ph idx="1" type="body"/>
          </p:nvPr>
        </p:nvSpPr>
        <p:spPr>
          <a:xfrm>
            <a:off x="906350" y="2336873"/>
            <a:ext cx="4472327" cy="693134"/>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1"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60" name="Shape 60"/>
          <p:cNvSpPr txBox="1"/>
          <p:nvPr>
            <p:ph idx="2" type="body"/>
          </p:nvPr>
        </p:nvSpPr>
        <p:spPr>
          <a:xfrm>
            <a:off x="680322" y="3030008"/>
            <a:ext cx="4698355" cy="2906179"/>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61" name="Shape 61"/>
          <p:cNvSpPr txBox="1"/>
          <p:nvPr>
            <p:ph idx="3" type="body"/>
          </p:nvPr>
        </p:nvSpPr>
        <p:spPr>
          <a:xfrm>
            <a:off x="5820153" y="2336873"/>
            <a:ext cx="4474027" cy="692075"/>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lt1"/>
              </a:buClr>
              <a:buFont typeface="Arial"/>
              <a:buNone/>
              <a:defRPr b="1" i="0" sz="24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1" i="0" sz="20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1" i="0" sz="18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1" i="0" sz="1600" u="none" cap="none" strike="noStrike">
                <a:solidFill>
                  <a:schemeClr val="lt1"/>
                </a:solidFill>
                <a:latin typeface="Trebuchet MS"/>
                <a:ea typeface="Trebuchet MS"/>
                <a:cs typeface="Trebuchet MS"/>
                <a:sym typeface="Trebuchet MS"/>
              </a:defRPr>
            </a:lvl9pPr>
          </a:lstStyle>
          <a:p/>
        </p:txBody>
      </p:sp>
      <p:sp>
        <p:nvSpPr>
          <p:cNvPr id="62" name="Shape 62"/>
          <p:cNvSpPr txBox="1"/>
          <p:nvPr>
            <p:ph idx="4" type="body"/>
          </p:nvPr>
        </p:nvSpPr>
        <p:spPr>
          <a:xfrm>
            <a:off x="5594123" y="3030008"/>
            <a:ext cx="4700059" cy="2906179"/>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63" name="Shape 63"/>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64" name="Shape 64"/>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65" name="Shape 65"/>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6" name="Shape 66"/>
        <p:cNvGrpSpPr/>
        <p:nvPr/>
      </p:nvGrpSpPr>
      <p:grpSpPr>
        <a:xfrm>
          <a:off x="0" y="0"/>
          <a:ext cx="0" cy="0"/>
          <a:chOff x="0" y="0"/>
          <a:chExt cx="0" cy="0"/>
        </a:xfrm>
      </p:grpSpPr>
      <p:pic>
        <p:nvPicPr>
          <p:cNvPr id="67" name="Shape 67"/>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68" name="Shape 68"/>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69" name="Shape 69"/>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70" name="Shape 70"/>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1" name="Shape 71"/>
          <p:cNvSpPr txBox="1"/>
          <p:nvPr>
            <p:ph type="title"/>
          </p:nvPr>
        </p:nvSpPr>
        <p:spPr>
          <a:xfrm>
            <a:off x="680320" y="753227"/>
            <a:ext cx="9613861"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2" name="Shape 72"/>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73" name="Shape 73"/>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74" name="Shape 74"/>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 name="Shape 75"/>
        <p:cNvGrpSpPr/>
        <p:nvPr/>
      </p:nvGrpSpPr>
      <p:grpSpPr>
        <a:xfrm>
          <a:off x="0" y="0"/>
          <a:ext cx="0" cy="0"/>
          <a:chOff x="0" y="0"/>
          <a:chExt cx="0" cy="0"/>
        </a:xfrm>
      </p:grpSpPr>
      <p:pic>
        <p:nvPicPr>
          <p:cNvPr id="76" name="Shape 76"/>
          <p:cNvPicPr preferRelativeResize="0"/>
          <p:nvPr/>
        </p:nvPicPr>
        <p:blipFill rotWithShape="1">
          <a:blip r:embed="rId2">
            <a:alphaModFix/>
          </a:blip>
          <a:srcRect b="0" l="0" r="0" t="0"/>
          <a:stretch/>
        </p:blipFill>
        <p:spPr>
          <a:xfrm>
            <a:off x="10585825" y="1971233"/>
            <a:ext cx="1602997" cy="144269"/>
          </a:xfrm>
          <a:prstGeom prst="rect">
            <a:avLst/>
          </a:prstGeom>
          <a:noFill/>
          <a:ln>
            <a:noFill/>
          </a:ln>
        </p:spPr>
      </p:pic>
      <p:sp>
        <p:nvSpPr>
          <p:cNvPr id="77" name="Shape 77"/>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8" name="Shape 78"/>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79" name="Shape 79"/>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80" name="Shape 80"/>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1" name="Shape 81"/>
        <p:cNvGrpSpPr/>
        <p:nvPr/>
      </p:nvGrpSpPr>
      <p:grpSpPr>
        <a:xfrm>
          <a:off x="0" y="0"/>
          <a:ext cx="0" cy="0"/>
          <a:chOff x="0" y="0"/>
          <a:chExt cx="0" cy="0"/>
        </a:xfrm>
      </p:grpSpPr>
      <p:pic>
        <p:nvPicPr>
          <p:cNvPr id="82" name="Shape 82"/>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83" name="Shape 83"/>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84" name="Shape 84"/>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85" name="Shape 85"/>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86" name="Shape 86"/>
          <p:cNvSpPr txBox="1"/>
          <p:nvPr>
            <p:ph type="title"/>
          </p:nvPr>
        </p:nvSpPr>
        <p:spPr>
          <a:xfrm>
            <a:off x="680320" y="753227"/>
            <a:ext cx="9613858" cy="1080939"/>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7" name="Shape 87"/>
          <p:cNvSpPr txBox="1"/>
          <p:nvPr>
            <p:ph idx="1" type="body"/>
          </p:nvPr>
        </p:nvSpPr>
        <p:spPr>
          <a:xfrm>
            <a:off x="4685846" y="2336873"/>
            <a:ext cx="5608335" cy="3599313"/>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88" name="Shape 88"/>
          <p:cNvSpPr txBox="1"/>
          <p:nvPr>
            <p:ph idx="2" type="body"/>
          </p:nvPr>
        </p:nvSpPr>
        <p:spPr>
          <a:xfrm>
            <a:off x="680322" y="2336872"/>
            <a:ext cx="3790077" cy="3599317"/>
          </a:xfrm>
          <a:prstGeom prst="rect">
            <a:avLst/>
          </a:prstGeom>
          <a:noFill/>
          <a:ln>
            <a:noFill/>
          </a:ln>
        </p:spPr>
        <p:txBody>
          <a:bodyPr anchorCtr="0" anchor="ctr" bIns="91425" lIns="91425" rIns="91425" tIns="91425"/>
          <a:lstStyle>
            <a:lvl1pPr indent="0" lvl="0" marL="0" marR="0" rtl="0" algn="l">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89" name="Shape 89"/>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90" name="Shape 90"/>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91" name="Shape 91"/>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92" name="Shape 92"/>
        <p:cNvGrpSpPr/>
        <p:nvPr/>
      </p:nvGrpSpPr>
      <p:grpSpPr>
        <a:xfrm>
          <a:off x="0" y="0"/>
          <a:ext cx="0" cy="0"/>
          <a:chOff x="0" y="0"/>
          <a:chExt cx="0" cy="0"/>
        </a:xfrm>
      </p:grpSpPr>
      <p:pic>
        <p:nvPicPr>
          <p:cNvPr id="93" name="Shape 93"/>
          <p:cNvPicPr preferRelativeResize="0"/>
          <p:nvPr/>
        </p:nvPicPr>
        <p:blipFill rotWithShape="1">
          <a:blip r:embed="rId2">
            <a:alphaModFix/>
          </a:blip>
          <a:srcRect b="0" l="0" r="0" t="0"/>
          <a:stretch/>
        </p:blipFill>
        <p:spPr>
          <a:xfrm>
            <a:off x="0" y="1970240"/>
            <a:ext cx="10437812" cy="321163"/>
          </a:xfrm>
          <a:prstGeom prst="rect">
            <a:avLst/>
          </a:prstGeom>
          <a:noFill/>
          <a:ln>
            <a:noFill/>
          </a:ln>
        </p:spPr>
      </p:pic>
      <p:pic>
        <p:nvPicPr>
          <p:cNvPr id="94" name="Shape 94"/>
          <p:cNvPicPr preferRelativeResize="0"/>
          <p:nvPr/>
        </p:nvPicPr>
        <p:blipFill rotWithShape="1">
          <a:blip r:embed="rId3">
            <a:alphaModFix/>
          </a:blip>
          <a:srcRect b="0" l="0" r="0" t="0"/>
          <a:stretch/>
        </p:blipFill>
        <p:spPr>
          <a:xfrm>
            <a:off x="10585825" y="1971233"/>
            <a:ext cx="1602997" cy="144269"/>
          </a:xfrm>
          <a:prstGeom prst="rect">
            <a:avLst/>
          </a:prstGeom>
          <a:noFill/>
          <a:ln>
            <a:noFill/>
          </a:ln>
        </p:spPr>
      </p:pic>
      <p:sp>
        <p:nvSpPr>
          <p:cNvPr id="95" name="Shape 95"/>
          <p:cNvSpPr/>
          <p:nvPr/>
        </p:nvSpPr>
        <p:spPr>
          <a:xfrm>
            <a:off x="0" y="609600"/>
            <a:ext cx="10437812" cy="1368198"/>
          </a:xfrm>
          <a:prstGeom prst="rect">
            <a:avLst/>
          </a:prstGeom>
          <a:solidFill>
            <a:srgbClr val="262626"/>
          </a:solidFill>
          <a:ln>
            <a:noFill/>
          </a:ln>
        </p:spPr>
        <p:txBody>
          <a:bodyPr anchorCtr="0" anchor="ctr" bIns="91425" lIns="91425" rIns="91425" tIns="91425">
            <a:noAutofit/>
          </a:bodyPr>
          <a:lstStyle/>
          <a:p>
            <a:pPr lvl="0">
              <a:spcBef>
                <a:spcPts val="0"/>
              </a:spcBef>
              <a:buNone/>
            </a:pPr>
            <a:r>
              <a:t/>
            </a:r>
            <a:endParaRPr/>
          </a:p>
        </p:txBody>
      </p:sp>
      <p:sp>
        <p:nvSpPr>
          <p:cNvPr id="96" name="Shape 96"/>
          <p:cNvSpPr/>
          <p:nvPr/>
        </p:nvSpPr>
        <p:spPr>
          <a:xfrm>
            <a:off x="10585827" y="609600"/>
            <a:ext cx="1602997" cy="1368198"/>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97" name="Shape 97"/>
          <p:cNvSpPr txBox="1"/>
          <p:nvPr>
            <p:ph type="title"/>
          </p:nvPr>
        </p:nvSpPr>
        <p:spPr>
          <a:xfrm>
            <a:off x="680322" y="753227"/>
            <a:ext cx="9613856"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8" name="Shape 98"/>
          <p:cNvSpPr/>
          <p:nvPr>
            <p:ph idx="2" type="pic"/>
          </p:nvPr>
        </p:nvSpPr>
        <p:spPr>
          <a:xfrm>
            <a:off x="4868332" y="2336874"/>
            <a:ext cx="5425848" cy="3599312"/>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lt1"/>
              </a:buClr>
              <a:buFont typeface="Arial"/>
              <a:buNone/>
              <a:defRPr b="0" i="0" sz="32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28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24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2000" u="none" cap="none" strike="noStrike">
                <a:solidFill>
                  <a:schemeClr val="lt1"/>
                </a:solidFill>
                <a:latin typeface="Trebuchet MS"/>
                <a:ea typeface="Trebuchet MS"/>
                <a:cs typeface="Trebuchet MS"/>
                <a:sym typeface="Trebuchet MS"/>
              </a:defRPr>
            </a:lvl9pPr>
          </a:lstStyle>
          <a:p/>
        </p:txBody>
      </p:sp>
      <p:sp>
        <p:nvSpPr>
          <p:cNvPr id="99" name="Shape 99"/>
          <p:cNvSpPr txBox="1"/>
          <p:nvPr>
            <p:ph idx="1" type="body"/>
          </p:nvPr>
        </p:nvSpPr>
        <p:spPr>
          <a:xfrm>
            <a:off x="680322" y="2336873"/>
            <a:ext cx="3876255" cy="3599314"/>
          </a:xfrm>
          <a:prstGeom prst="rect">
            <a:avLst/>
          </a:prstGeom>
          <a:noFill/>
          <a:ln>
            <a:noFill/>
          </a:ln>
        </p:spPr>
        <p:txBody>
          <a:bodyPr anchorCtr="0" anchor="ctr" bIns="91425" lIns="91425" rIns="91425" tIns="91425"/>
          <a:lstStyle>
            <a:lvl1pPr indent="0" lvl="0" marL="0" marR="0" rtl="0" algn="l">
              <a:lnSpc>
                <a:spcPct val="90000"/>
              </a:lnSpc>
              <a:spcBef>
                <a:spcPts val="1000"/>
              </a:spcBef>
              <a:buClr>
                <a:schemeClr val="lt1"/>
              </a:buClr>
              <a:buFont typeface="Arial"/>
              <a:buNone/>
              <a:defRPr b="0" i="0" sz="1600" u="none" cap="none" strike="noStrike">
                <a:solidFill>
                  <a:schemeClr val="lt1"/>
                </a:solidFill>
                <a:latin typeface="Trebuchet MS"/>
                <a:ea typeface="Trebuchet MS"/>
                <a:cs typeface="Trebuchet MS"/>
                <a:sym typeface="Trebuchet MS"/>
              </a:defRPr>
            </a:lvl1pPr>
            <a:lvl2pPr indent="0" lvl="1" marL="457200" marR="0" rtl="0" algn="l">
              <a:lnSpc>
                <a:spcPct val="90000"/>
              </a:lnSpc>
              <a:spcBef>
                <a:spcPts val="500"/>
              </a:spcBef>
              <a:buClr>
                <a:schemeClr val="lt1"/>
              </a:buClr>
              <a:buFont typeface="Arial"/>
              <a:buNone/>
              <a:defRPr b="0" i="0" sz="1400" u="none" cap="none" strike="noStrike">
                <a:solidFill>
                  <a:schemeClr val="lt1"/>
                </a:solidFill>
                <a:latin typeface="Trebuchet MS"/>
                <a:ea typeface="Trebuchet MS"/>
                <a:cs typeface="Trebuchet MS"/>
                <a:sym typeface="Trebuchet MS"/>
              </a:defRPr>
            </a:lvl2pPr>
            <a:lvl3pPr indent="0" lvl="2" marL="914400" marR="0" rtl="0" algn="l">
              <a:lnSpc>
                <a:spcPct val="90000"/>
              </a:lnSpc>
              <a:spcBef>
                <a:spcPts val="500"/>
              </a:spcBef>
              <a:buClr>
                <a:schemeClr val="lt1"/>
              </a:buClr>
              <a:buFont typeface="Arial"/>
              <a:buNone/>
              <a:defRPr b="0" i="0" sz="1200" u="none" cap="none" strike="noStrike">
                <a:solidFill>
                  <a:schemeClr val="lt1"/>
                </a:solidFill>
                <a:latin typeface="Trebuchet MS"/>
                <a:ea typeface="Trebuchet MS"/>
                <a:cs typeface="Trebuchet MS"/>
                <a:sym typeface="Trebuchet MS"/>
              </a:defRPr>
            </a:lvl3pPr>
            <a:lvl4pPr indent="0" lvl="3" marL="1371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4pPr>
            <a:lvl5pPr indent="0" lvl="4" marL="18288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5pPr>
            <a:lvl6pPr indent="0" lvl="5" marL="22860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6pPr>
            <a:lvl7pPr indent="0" lvl="6" marL="27432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7pPr>
            <a:lvl8pPr indent="0" lvl="7" marL="32004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8pPr>
            <a:lvl9pPr indent="0" lvl="8" marL="3657600" marR="0" rtl="0" algn="l">
              <a:lnSpc>
                <a:spcPct val="90000"/>
              </a:lnSpc>
              <a:spcBef>
                <a:spcPts val="500"/>
              </a:spcBef>
              <a:buClr>
                <a:schemeClr val="lt1"/>
              </a:buClr>
              <a:buFont typeface="Arial"/>
              <a:buNone/>
              <a:defRPr b="0" i="0" sz="1000" u="none" cap="none" strike="noStrike">
                <a:solidFill>
                  <a:schemeClr val="lt1"/>
                </a:solidFill>
                <a:latin typeface="Trebuchet MS"/>
                <a:ea typeface="Trebuchet MS"/>
                <a:cs typeface="Trebuchet MS"/>
                <a:sym typeface="Trebuchet MS"/>
              </a:defRPr>
            </a:lvl9pPr>
          </a:lstStyle>
          <a:p/>
        </p:txBody>
      </p:sp>
      <p:sp>
        <p:nvSpPr>
          <p:cNvPr id="100" name="Shape 100"/>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01" name="Shape 101"/>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sz="1050">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02" name="Shape 102"/>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8121"/>
            </a:gs>
            <a:gs pos="50000">
              <a:srgbClr val="D54006"/>
            </a:gs>
            <a:gs pos="100000">
              <a:srgbClr val="8C0000"/>
            </a:gs>
          </a:gsLst>
          <a:lin ang="2520000" scaled="0"/>
        </a:gradFill>
      </p:bgPr>
    </p:bg>
    <p:spTree>
      <p:nvGrpSpPr>
        <p:cNvPr id="5" name="Shape 5"/>
        <p:cNvGrpSpPr/>
        <p:nvPr/>
      </p:nvGrpSpPr>
      <p:grpSpPr>
        <a:xfrm>
          <a:off x="0" y="0"/>
          <a:ext cx="0" cy="0"/>
          <a:chOff x="0" y="0"/>
          <a:chExt cx="0" cy="0"/>
        </a:xfrm>
      </p:grpSpPr>
      <p:pic>
        <p:nvPicPr>
          <p:cNvPr id="6" name="Shape 6"/>
          <p:cNvPicPr preferRelativeResize="0"/>
          <p:nvPr/>
        </p:nvPicPr>
        <p:blipFill rotWithShape="1">
          <a:blip r:embed="rId1">
            <a:alphaModFix amt="10000"/>
          </a:blip>
          <a:srcRect b="0" l="0" r="0" t="0"/>
          <a:stretch/>
        </p:blipFill>
        <p:spPr>
          <a:xfrm>
            <a:off x="0" y="0"/>
            <a:ext cx="12192000" cy="6858000"/>
          </a:xfrm>
          <a:prstGeom prst="rect">
            <a:avLst/>
          </a:prstGeom>
          <a:noFill/>
          <a:ln>
            <a:noFill/>
          </a:ln>
        </p:spPr>
      </p:pic>
      <p:sp>
        <p:nvSpPr>
          <p:cNvPr id="7" name="Shape 7"/>
          <p:cNvSpPr txBox="1"/>
          <p:nvPr>
            <p:ph type="title"/>
          </p:nvPr>
        </p:nvSpPr>
        <p:spPr>
          <a:xfrm>
            <a:off x="680320" y="753227"/>
            <a:ext cx="9613861" cy="1080938"/>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lt1"/>
              </a:buClr>
              <a:buFont typeface="Trebuchet MS"/>
              <a:buNone/>
              <a:defRPr b="0" i="0" sz="3600" u="none" cap="none" strike="noStrike">
                <a:solidFill>
                  <a:schemeClr val="lt1"/>
                </a:solidFill>
                <a:latin typeface="Trebuchet MS"/>
                <a:ea typeface="Trebuchet MS"/>
                <a:cs typeface="Trebuchet MS"/>
                <a:sym typeface="Trebuchet M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 name="Shape 8"/>
          <p:cNvSpPr txBox="1"/>
          <p:nvPr>
            <p:ph idx="1" type="body"/>
          </p:nvPr>
        </p:nvSpPr>
        <p:spPr>
          <a:xfrm>
            <a:off x="680320" y="2336873"/>
            <a:ext cx="9613861" cy="3599316"/>
          </a:xfrm>
          <a:prstGeom prst="rect">
            <a:avLst/>
          </a:prstGeom>
          <a:noFill/>
          <a:ln>
            <a:noFill/>
          </a:ln>
        </p:spPr>
        <p:txBody>
          <a:bodyPr anchorCtr="0" anchor="t" bIns="91425" lIns="91425" rIns="91425" tIns="91425"/>
          <a:lstStyle>
            <a:lvl1pPr indent="-76200" lvl="0" marL="228600" marR="0" rtl="0" algn="l">
              <a:lnSpc>
                <a:spcPct val="90000"/>
              </a:lnSpc>
              <a:spcBef>
                <a:spcPts val="1000"/>
              </a:spcBef>
              <a:buClr>
                <a:schemeClr val="lt1"/>
              </a:buClr>
              <a:buSzPct val="100000"/>
              <a:buFont typeface="Arial"/>
              <a:buChar char="•"/>
              <a:defRPr b="0" i="0" sz="2400" u="none" cap="none" strike="noStrike">
                <a:solidFill>
                  <a:schemeClr val="lt1"/>
                </a:solidFill>
                <a:latin typeface="Trebuchet MS"/>
                <a:ea typeface="Trebuchet MS"/>
                <a:cs typeface="Trebuchet MS"/>
                <a:sym typeface="Trebuchet MS"/>
              </a:defRPr>
            </a:lvl1pPr>
            <a:lvl2pPr indent="-101600" lvl="1" marL="685800" marR="0" rtl="0" algn="l">
              <a:lnSpc>
                <a:spcPct val="90000"/>
              </a:lnSpc>
              <a:spcBef>
                <a:spcPts val="500"/>
              </a:spcBef>
              <a:buClr>
                <a:schemeClr val="lt1"/>
              </a:buClr>
              <a:buSzPct val="100000"/>
              <a:buFont typeface="Arial"/>
              <a:buChar char="•"/>
              <a:defRPr b="0" i="0" sz="2000" u="none" cap="none" strike="noStrike">
                <a:solidFill>
                  <a:schemeClr val="lt1"/>
                </a:solidFill>
                <a:latin typeface="Trebuchet MS"/>
                <a:ea typeface="Trebuchet MS"/>
                <a:cs typeface="Trebuchet MS"/>
                <a:sym typeface="Trebuchet MS"/>
              </a:defRPr>
            </a:lvl2pPr>
            <a:lvl3pPr indent="-114300" lvl="2" marL="1143000" marR="0" rtl="0" algn="l">
              <a:lnSpc>
                <a:spcPct val="90000"/>
              </a:lnSpc>
              <a:spcBef>
                <a:spcPts val="500"/>
              </a:spcBef>
              <a:buClr>
                <a:schemeClr val="lt1"/>
              </a:buClr>
              <a:buSzPct val="100000"/>
              <a:buFont typeface="Arial"/>
              <a:buChar char="•"/>
              <a:defRPr b="0" i="0" sz="1800" u="none" cap="none" strike="noStrike">
                <a:solidFill>
                  <a:schemeClr val="lt1"/>
                </a:solidFill>
                <a:latin typeface="Trebuchet MS"/>
                <a:ea typeface="Trebuchet MS"/>
                <a:cs typeface="Trebuchet MS"/>
                <a:sym typeface="Trebuchet MS"/>
              </a:defRPr>
            </a:lvl3pPr>
            <a:lvl4pPr indent="-127000" lvl="3" marL="16002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4pPr>
            <a:lvl5pPr indent="-127000" lvl="4" marL="2057400" marR="0" rtl="0" algn="l">
              <a:lnSpc>
                <a:spcPct val="90000"/>
              </a:lnSpc>
              <a:spcBef>
                <a:spcPts val="500"/>
              </a:spcBef>
              <a:buClr>
                <a:schemeClr val="lt1"/>
              </a:buClr>
              <a:buSzPct val="100000"/>
              <a:buFont typeface="Arial"/>
              <a:buChar char="•"/>
              <a:defRPr b="0" i="0" sz="1600" u="none" cap="none" strike="noStrike">
                <a:solidFill>
                  <a:schemeClr val="lt1"/>
                </a:solidFill>
                <a:latin typeface="Trebuchet MS"/>
                <a:ea typeface="Trebuchet MS"/>
                <a:cs typeface="Trebuchet MS"/>
                <a:sym typeface="Trebuchet MS"/>
              </a:defRPr>
            </a:lvl5pPr>
            <a:lvl6pPr indent="-139700" lvl="5" marL="25146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6pPr>
            <a:lvl7pPr indent="-139700" lvl="6" marL="29718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7pPr>
            <a:lvl8pPr indent="-139700" lvl="7" marL="34290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8pPr>
            <a:lvl9pPr indent="-139700" lvl="8" marL="3886200" marR="0" rtl="0" algn="l">
              <a:lnSpc>
                <a:spcPct val="90000"/>
              </a:lnSpc>
              <a:spcBef>
                <a:spcPts val="500"/>
              </a:spcBef>
              <a:buClr>
                <a:schemeClr val="lt1"/>
              </a:buClr>
              <a:buSzPct val="100000"/>
              <a:buFont typeface="Arial"/>
              <a:buChar char="•"/>
              <a:defRPr b="0" i="0" sz="1400" u="none" cap="none" strike="noStrike">
                <a:solidFill>
                  <a:schemeClr val="lt1"/>
                </a:solidFill>
                <a:latin typeface="Trebuchet MS"/>
                <a:ea typeface="Trebuchet MS"/>
                <a:cs typeface="Trebuchet MS"/>
                <a:sym typeface="Trebuchet MS"/>
              </a:defRPr>
            </a:lvl9pPr>
          </a:lstStyle>
          <a:p/>
        </p:txBody>
      </p:sp>
      <p:sp>
        <p:nvSpPr>
          <p:cNvPr id="9" name="Shape 9"/>
          <p:cNvSpPr txBox="1"/>
          <p:nvPr>
            <p:ph idx="10" type="dt"/>
          </p:nvPr>
        </p:nvSpPr>
        <p:spPr>
          <a:xfrm>
            <a:off x="7550981" y="5936187"/>
            <a:ext cx="2743199" cy="365125"/>
          </a:xfrm>
          <a:prstGeom prst="rect">
            <a:avLst/>
          </a:prstGeom>
          <a:noFill/>
          <a:ln>
            <a:noFill/>
          </a:ln>
        </p:spPr>
        <p:txBody>
          <a:bodyPr anchorCtr="0" anchor="ctr" bIns="91425" lIns="91425" rIns="91425" tIns="91425"/>
          <a:lstStyle>
            <a:lvl1pPr indent="0" lvl="0" marL="0" marR="0" rtl="0" algn="r">
              <a:spcBef>
                <a:spcPts val="0"/>
              </a:spcBef>
              <a:buNone/>
              <a:defRPr b="0" i="0" sz="1050" u="none" cap="none" strike="noStrike">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0" name="Shape 10"/>
          <p:cNvSpPr txBox="1"/>
          <p:nvPr>
            <p:ph idx="11" type="ftr"/>
          </p:nvPr>
        </p:nvSpPr>
        <p:spPr>
          <a:xfrm>
            <a:off x="680320" y="5936187"/>
            <a:ext cx="6870660" cy="365125"/>
          </a:xfrm>
          <a:prstGeom prst="rect">
            <a:avLst/>
          </a:prstGeom>
          <a:noFill/>
          <a:ln>
            <a:noFill/>
          </a:ln>
        </p:spPr>
        <p:txBody>
          <a:bodyPr anchorCtr="0" anchor="ctr" bIns="91425" lIns="91425" rIns="91425" tIns="91425"/>
          <a:lstStyle>
            <a:lvl1pPr indent="0" lvl="0" marL="0" marR="0" rtl="0" algn="l">
              <a:spcBef>
                <a:spcPts val="0"/>
              </a:spcBef>
              <a:buNone/>
              <a:defRPr b="0" i="0" sz="1050" u="none" cap="none" strike="noStrike">
                <a:solidFill>
                  <a:schemeClr val="lt1"/>
                </a:solidFill>
                <a:latin typeface="Trebuchet MS"/>
                <a:ea typeface="Trebuchet MS"/>
                <a:cs typeface="Trebuchet MS"/>
                <a:sym typeface="Trebuchet MS"/>
              </a:defRPr>
            </a:lvl1pPr>
            <a:lvl2pPr indent="0" lvl="1" marL="457200" marR="0" rtl="0" algn="l">
              <a:spcBef>
                <a:spcPts val="0"/>
              </a:spcBef>
              <a:buNone/>
              <a:defRPr b="0" i="0" sz="1800" u="none" cap="none" strike="noStrike">
                <a:solidFill>
                  <a:schemeClr val="lt1"/>
                </a:solidFill>
                <a:latin typeface="Trebuchet MS"/>
                <a:ea typeface="Trebuchet MS"/>
                <a:cs typeface="Trebuchet MS"/>
                <a:sym typeface="Trebuchet MS"/>
              </a:defRPr>
            </a:lvl2pPr>
            <a:lvl3pPr indent="0" lvl="2" marL="914400" marR="0" rtl="0" algn="l">
              <a:spcBef>
                <a:spcPts val="0"/>
              </a:spcBef>
              <a:buNone/>
              <a:defRPr b="0" i="0" sz="1800" u="none" cap="none" strike="noStrike">
                <a:solidFill>
                  <a:schemeClr val="lt1"/>
                </a:solidFill>
                <a:latin typeface="Trebuchet MS"/>
                <a:ea typeface="Trebuchet MS"/>
                <a:cs typeface="Trebuchet MS"/>
                <a:sym typeface="Trebuchet MS"/>
              </a:defRPr>
            </a:lvl3pPr>
            <a:lvl4pPr indent="0" lvl="3" marL="1371600" marR="0" rtl="0" algn="l">
              <a:spcBef>
                <a:spcPts val="0"/>
              </a:spcBef>
              <a:buNone/>
              <a:defRPr b="0" i="0" sz="1800" u="none" cap="none" strike="noStrike">
                <a:solidFill>
                  <a:schemeClr val="lt1"/>
                </a:solidFill>
                <a:latin typeface="Trebuchet MS"/>
                <a:ea typeface="Trebuchet MS"/>
                <a:cs typeface="Trebuchet MS"/>
                <a:sym typeface="Trebuchet MS"/>
              </a:defRPr>
            </a:lvl4pPr>
            <a:lvl5pPr indent="0" lvl="4" marL="1828800" marR="0" rtl="0" algn="l">
              <a:spcBef>
                <a:spcPts val="0"/>
              </a:spcBef>
              <a:buNone/>
              <a:defRPr b="0" i="0" sz="1800" u="none" cap="none" strike="noStrike">
                <a:solidFill>
                  <a:schemeClr val="lt1"/>
                </a:solidFill>
                <a:latin typeface="Trebuchet MS"/>
                <a:ea typeface="Trebuchet MS"/>
                <a:cs typeface="Trebuchet MS"/>
                <a:sym typeface="Trebuchet MS"/>
              </a:defRPr>
            </a:lvl5pPr>
            <a:lvl6pPr indent="0" lvl="5" marL="2286000" marR="0" rtl="0" algn="l">
              <a:spcBef>
                <a:spcPts val="0"/>
              </a:spcBef>
              <a:buNone/>
              <a:defRPr b="0" i="0" sz="1800" u="none" cap="none" strike="noStrike">
                <a:solidFill>
                  <a:schemeClr val="lt1"/>
                </a:solidFill>
                <a:latin typeface="Trebuchet MS"/>
                <a:ea typeface="Trebuchet MS"/>
                <a:cs typeface="Trebuchet MS"/>
                <a:sym typeface="Trebuchet MS"/>
              </a:defRPr>
            </a:lvl6pPr>
            <a:lvl7pPr indent="0" lvl="6" marL="2743200" marR="0" rtl="0" algn="l">
              <a:spcBef>
                <a:spcPts val="0"/>
              </a:spcBef>
              <a:buNone/>
              <a:defRPr b="0" i="0" sz="1800" u="none" cap="none" strike="noStrike">
                <a:solidFill>
                  <a:schemeClr val="lt1"/>
                </a:solidFill>
                <a:latin typeface="Trebuchet MS"/>
                <a:ea typeface="Trebuchet MS"/>
                <a:cs typeface="Trebuchet MS"/>
                <a:sym typeface="Trebuchet MS"/>
              </a:defRPr>
            </a:lvl7pPr>
            <a:lvl8pPr indent="0" lvl="7" marL="3200400" marR="0" rtl="0" algn="l">
              <a:spcBef>
                <a:spcPts val="0"/>
              </a:spcBef>
              <a:buNone/>
              <a:defRPr b="0" i="0" sz="1800" u="none" cap="none" strike="noStrike">
                <a:solidFill>
                  <a:schemeClr val="lt1"/>
                </a:solidFill>
                <a:latin typeface="Trebuchet MS"/>
                <a:ea typeface="Trebuchet MS"/>
                <a:cs typeface="Trebuchet MS"/>
                <a:sym typeface="Trebuchet MS"/>
              </a:defRPr>
            </a:lvl8pPr>
            <a:lvl9pPr indent="0" lvl="8" marL="3657600" marR="0" rtl="0" algn="l">
              <a:spcBef>
                <a:spcPts val="0"/>
              </a:spcBef>
              <a:buNone/>
              <a:defRPr b="0" i="0" sz="1800" u="none" cap="none" strike="noStrike">
                <a:solidFill>
                  <a:schemeClr val="lt1"/>
                </a:solidFill>
                <a:latin typeface="Trebuchet MS"/>
                <a:ea typeface="Trebuchet MS"/>
                <a:cs typeface="Trebuchet MS"/>
                <a:sym typeface="Trebuchet MS"/>
              </a:defRPr>
            </a:lvl9pPr>
          </a:lstStyle>
          <a:p/>
        </p:txBody>
      </p:sp>
      <p:sp>
        <p:nvSpPr>
          <p:cNvPr id="11" name="Shape 11"/>
          <p:cNvSpPr txBox="1"/>
          <p:nvPr>
            <p:ph idx="12" type="sldNum"/>
          </p:nvPr>
        </p:nvSpPr>
        <p:spPr>
          <a:xfrm>
            <a:off x="10729454" y="753227"/>
            <a:ext cx="1154150" cy="1090788"/>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fld id="{00000000-1234-1234-1234-123412341234}" type="slidenum">
              <a:rPr b="0" i="0" lang="en-CA" sz="3600" u="none" cap="none" strike="noStrike">
                <a:solidFill>
                  <a:schemeClr val="lt1"/>
                </a:solidFill>
                <a:latin typeface="Trebuchet MS"/>
                <a:ea typeface="Trebuchet MS"/>
                <a:cs typeface="Trebuchet MS"/>
                <a:sym typeface="Trebuchet MS"/>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0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0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0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6.png"/><Relationship Id="rId4" Type="http://schemas.openxmlformats.org/officeDocument/2006/relationships/image" Target="../media/image07.png"/><Relationship Id="rId5" Type="http://schemas.openxmlformats.org/officeDocument/2006/relationships/image" Target="../media/image0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4.png"/><Relationship Id="rId4" Type="http://schemas.openxmlformats.org/officeDocument/2006/relationships/image" Target="../media/image0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image" Target="../media/image05.png"/><Relationship Id="rId6" Type="http://schemas.openxmlformats.org/officeDocument/2006/relationships/image" Target="../media/image0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pic>
        <p:nvPicPr>
          <p:cNvPr id="202" name="Shape 202"/>
          <p:cNvPicPr preferRelativeResize="0"/>
          <p:nvPr/>
        </p:nvPicPr>
        <p:blipFill rotWithShape="1">
          <a:blip r:embed="rId3">
            <a:alphaModFix/>
          </a:blip>
          <a:srcRect b="0" l="0" r="0" t="0"/>
          <a:stretch/>
        </p:blipFill>
        <p:spPr>
          <a:xfrm>
            <a:off x="9121699" y="2620538"/>
            <a:ext cx="3070302" cy="1605773"/>
          </a:xfrm>
          <a:prstGeom prst="rect">
            <a:avLst/>
          </a:prstGeom>
          <a:noFill/>
          <a:ln>
            <a:noFill/>
          </a:ln>
        </p:spPr>
      </p:pic>
      <p:sp>
        <p:nvSpPr>
          <p:cNvPr id="203" name="Shape 203"/>
          <p:cNvSpPr txBox="1"/>
          <p:nvPr>
            <p:ph type="ctrTitle"/>
          </p:nvPr>
        </p:nvSpPr>
        <p:spPr>
          <a:xfrm>
            <a:off x="680322" y="2733708"/>
            <a:ext cx="8144134" cy="137307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lt1"/>
              </a:buClr>
              <a:buSzPct val="25000"/>
              <a:buFont typeface="Trebuchet MS"/>
              <a:buNone/>
            </a:pPr>
            <a:r>
              <a:rPr b="0" i="0" lang="en-CA" sz="4860" u="none" cap="none" strike="noStrike">
                <a:solidFill>
                  <a:schemeClr val="lt1"/>
                </a:solidFill>
                <a:latin typeface="Trebuchet MS"/>
                <a:ea typeface="Trebuchet MS"/>
                <a:cs typeface="Trebuchet MS"/>
                <a:sym typeface="Trebuchet MS"/>
              </a:rPr>
              <a:t>Using Twitter to Powerfully Grow your PLN</a:t>
            </a:r>
          </a:p>
        </p:txBody>
      </p:sp>
      <p:sp>
        <p:nvSpPr>
          <p:cNvPr id="204" name="Shape 204"/>
          <p:cNvSpPr txBox="1"/>
          <p:nvPr>
            <p:ph idx="1" type="subTitle"/>
          </p:nvPr>
        </p:nvSpPr>
        <p:spPr>
          <a:xfrm>
            <a:off x="680322" y="4394039"/>
            <a:ext cx="8144134" cy="1117686"/>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spcAft>
                <a:spcPts val="0"/>
              </a:spcAft>
              <a:buClr>
                <a:schemeClr val="lt1"/>
              </a:buClr>
              <a:buSzPct val="25000"/>
              <a:buFont typeface="Arial"/>
              <a:buNone/>
            </a:pPr>
            <a:r>
              <a:t/>
            </a:r>
            <a:endParaRPr b="0" i="0" sz="3600" u="none" cap="none" strike="noStrike">
              <a:solidFill>
                <a:schemeClr val="lt1"/>
              </a:solidFill>
              <a:latin typeface="Trebuchet MS"/>
              <a:ea typeface="Trebuchet MS"/>
              <a:cs typeface="Trebuchet MS"/>
              <a:sym typeface="Trebuchet MS"/>
            </a:endParaRPr>
          </a:p>
          <a:p>
            <a:pPr indent="0" lvl="0" marL="0" marR="0" rtl="0" algn="l">
              <a:lnSpc>
                <a:spcPct val="80000"/>
              </a:lnSpc>
              <a:spcBef>
                <a:spcPts val="1000"/>
              </a:spcBef>
              <a:buClr>
                <a:schemeClr val="lt1"/>
              </a:buClr>
              <a:buSzPct val="25000"/>
              <a:buFont typeface="Arial"/>
              <a:buNone/>
            </a:pPr>
            <a:r>
              <a:rPr b="0" i="0" lang="en-CA" sz="3600" u="none" cap="none" strike="noStrike">
                <a:solidFill>
                  <a:schemeClr val="lt1"/>
                </a:solidFill>
                <a:latin typeface="Trebuchet MS"/>
                <a:ea typeface="Trebuchet MS"/>
                <a:cs typeface="Trebuchet MS"/>
                <a:sym typeface="Trebuchet MS"/>
              </a:rPr>
              <a:t>Racquel Carlow            @staopres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7" name="Shape 267"/>
        <p:cNvGrpSpPr/>
        <p:nvPr/>
      </p:nvGrpSpPr>
      <p:grpSpPr>
        <a:xfrm>
          <a:off x="0" y="0"/>
          <a:ext cx="0" cy="0"/>
          <a:chOff x="0" y="0"/>
          <a:chExt cx="0" cy="0"/>
        </a:xfrm>
      </p:grpSpPr>
      <p:sp>
        <p:nvSpPr>
          <p:cNvPr id="268" name="Shape 268"/>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Twitter for professional learning: what’s lacking?</a:t>
            </a:r>
          </a:p>
        </p:txBody>
      </p:sp>
      <p:sp>
        <p:nvSpPr>
          <p:cNvPr id="269" name="Shape 269"/>
          <p:cNvSpPr txBox="1"/>
          <p:nvPr/>
        </p:nvSpPr>
        <p:spPr>
          <a:xfrm>
            <a:off x="680320" y="2459735"/>
            <a:ext cx="2926079"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800">
                <a:solidFill>
                  <a:schemeClr val="lt1"/>
                </a:solidFill>
                <a:latin typeface="Trebuchet MS"/>
                <a:ea typeface="Trebuchet MS"/>
                <a:cs typeface="Trebuchet MS"/>
                <a:sym typeface="Trebuchet MS"/>
              </a:rPr>
              <a:t>Sustained focus</a:t>
            </a:r>
          </a:p>
        </p:txBody>
      </p:sp>
      <p:sp>
        <p:nvSpPr>
          <p:cNvPr id="270" name="Shape 270"/>
          <p:cNvSpPr txBox="1"/>
          <p:nvPr/>
        </p:nvSpPr>
        <p:spPr>
          <a:xfrm>
            <a:off x="3072383" y="3346916"/>
            <a:ext cx="2036063"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800">
                <a:solidFill>
                  <a:schemeClr val="lt1"/>
                </a:solidFill>
                <a:latin typeface="Trebuchet MS"/>
                <a:ea typeface="Trebuchet MS"/>
                <a:cs typeface="Trebuchet MS"/>
                <a:sym typeface="Trebuchet MS"/>
              </a:rPr>
              <a:t>Depth</a:t>
            </a:r>
          </a:p>
        </p:txBody>
      </p:sp>
      <p:sp>
        <p:nvSpPr>
          <p:cNvPr id="271" name="Shape 271"/>
          <p:cNvSpPr txBox="1"/>
          <p:nvPr/>
        </p:nvSpPr>
        <p:spPr>
          <a:xfrm>
            <a:off x="3920578" y="4352544"/>
            <a:ext cx="3133344"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800">
                <a:solidFill>
                  <a:schemeClr val="lt1"/>
                </a:solidFill>
                <a:latin typeface="Trebuchet MS"/>
                <a:ea typeface="Trebuchet MS"/>
                <a:cs typeface="Trebuchet MS"/>
                <a:sym typeface="Trebuchet MS"/>
              </a:rPr>
              <a:t>Application</a:t>
            </a:r>
          </a:p>
        </p:txBody>
      </p:sp>
      <p:sp>
        <p:nvSpPr>
          <p:cNvPr id="272" name="Shape 272"/>
          <p:cNvSpPr txBox="1"/>
          <p:nvPr/>
        </p:nvSpPr>
        <p:spPr>
          <a:xfrm>
            <a:off x="5596128" y="5205983"/>
            <a:ext cx="4608576"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800">
                <a:solidFill>
                  <a:schemeClr val="lt1"/>
                </a:solidFill>
                <a:latin typeface="Trebuchet MS"/>
                <a:ea typeface="Trebuchet MS"/>
                <a:cs typeface="Trebuchet MS"/>
                <a:sym typeface="Trebuchet MS"/>
              </a:rPr>
              <a:t>Impact on student learning</a:t>
            </a:r>
          </a:p>
        </p:txBody>
      </p:sp>
      <p:pic>
        <p:nvPicPr>
          <p:cNvPr id="273" name="Shape 273"/>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Powerful professional learning …</a:t>
            </a:r>
          </a:p>
        </p:txBody>
      </p:sp>
      <p:sp>
        <p:nvSpPr>
          <p:cNvPr id="279" name="Shape 279"/>
          <p:cNvSpPr txBox="1"/>
          <p:nvPr>
            <p:ph idx="1" type="body"/>
          </p:nvPr>
        </p:nvSpPr>
        <p:spPr>
          <a:xfrm>
            <a:off x="680320" y="2336873"/>
            <a:ext cx="9613861" cy="359931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Intensive</a:t>
            </a:r>
          </a:p>
          <a:p>
            <a:pPr indent="-228600" lvl="0" marL="228600" marR="0" rtl="0" algn="l">
              <a:lnSpc>
                <a:spcPct val="90000"/>
              </a:lnSpc>
              <a:spcBef>
                <a:spcPts val="1000"/>
              </a:spcBef>
              <a:spcAft>
                <a:spcPts val="0"/>
              </a:spcAft>
              <a:buClr>
                <a:schemeClr val="lt1"/>
              </a:buClr>
              <a:buSzPct val="100000"/>
              <a:buFont typeface="Arial"/>
              <a:buNone/>
            </a:pPr>
            <a:r>
              <a:t/>
            </a:r>
            <a:endParaRPr b="0" i="0" sz="2400" u="none" cap="none" strike="noStrike">
              <a:solidFill>
                <a:schemeClr val="lt1"/>
              </a:solidFill>
              <a:latin typeface="Trebuchet MS"/>
              <a:ea typeface="Trebuchet MS"/>
              <a:cs typeface="Trebuchet MS"/>
              <a:sym typeface="Trebuchet MS"/>
            </a:endParaRPr>
          </a:p>
          <a:p>
            <a:pPr indent="-228600" lvl="4" marL="2057400" marR="0" rtl="0" algn="l">
              <a:lnSpc>
                <a:spcPct val="90000"/>
              </a:lnSpc>
              <a:spcBef>
                <a:spcPts val="500"/>
              </a:spcBef>
              <a:spcAft>
                <a:spcPts val="0"/>
              </a:spcAft>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Ongoing</a:t>
            </a:r>
          </a:p>
          <a:p>
            <a:pPr indent="-228600" lvl="0" marL="228600" marR="0" rtl="0" algn="l">
              <a:lnSpc>
                <a:spcPct val="90000"/>
              </a:lnSpc>
              <a:spcBef>
                <a:spcPts val="1000"/>
              </a:spcBef>
              <a:spcAft>
                <a:spcPts val="0"/>
              </a:spcAft>
              <a:buClr>
                <a:schemeClr val="lt1"/>
              </a:buClr>
              <a:buSzPct val="100000"/>
              <a:buFont typeface="Arial"/>
              <a:buNone/>
            </a:pPr>
            <a:r>
              <a:t/>
            </a:r>
            <a:endParaRPr b="0" i="0" sz="2400" u="none" cap="none" strike="noStrike">
              <a:solidFill>
                <a:schemeClr val="lt1"/>
              </a:solidFill>
              <a:latin typeface="Trebuchet MS"/>
              <a:ea typeface="Trebuchet MS"/>
              <a:cs typeface="Trebuchet MS"/>
              <a:sym typeface="Trebuchet MS"/>
            </a:endParaRPr>
          </a:p>
          <a:p>
            <a:pPr indent="-228600" lvl="8" marL="3886200" marR="0" rtl="0" algn="l">
              <a:lnSpc>
                <a:spcPct val="90000"/>
              </a:lnSpc>
              <a:spcBef>
                <a:spcPts val="500"/>
              </a:spcBef>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Connected to practice</a:t>
            </a:r>
          </a:p>
        </p:txBody>
      </p:sp>
      <p:pic>
        <p:nvPicPr>
          <p:cNvPr id="280" name="Shape 280"/>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sp>
        <p:nvSpPr>
          <p:cNvPr id="285" name="Shape 285"/>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“To tweet or not to tweet … ?” </a:t>
            </a:r>
          </a:p>
        </p:txBody>
      </p:sp>
      <p:graphicFrame>
        <p:nvGraphicFramePr>
          <p:cNvPr id="286" name="Shape 286"/>
          <p:cNvGraphicFramePr/>
          <p:nvPr/>
        </p:nvGraphicFramePr>
        <p:xfrm>
          <a:off x="681037" y="2336800"/>
          <a:ext cx="3000000" cy="3000000"/>
        </p:xfrm>
        <a:graphic>
          <a:graphicData uri="http://schemas.openxmlformats.org/drawingml/2006/table">
            <a:tbl>
              <a:tblPr bandRow="1" firstRow="1">
                <a:noFill/>
                <a:tableStyleId>{55D14F4B-2BED-4FB8-B2D0-17A0CDD9D05D}</a:tableStyleId>
              </a:tblPr>
              <a:tblGrid>
                <a:gridCol w="4853275"/>
                <a:gridCol w="4853275"/>
              </a:tblGrid>
              <a:tr h="574250">
                <a:tc>
                  <a:txBody>
                    <a:bodyPr>
                      <a:noAutofit/>
                    </a:bodyPr>
                    <a:lstStyle/>
                    <a:p>
                      <a:pPr indent="0" lvl="0" marL="0" marR="0" rtl="0" algn="l">
                        <a:spcBef>
                          <a:spcPts val="0"/>
                        </a:spcBef>
                        <a:buSzPct val="25000"/>
                        <a:buNone/>
                      </a:pPr>
                      <a:r>
                        <a:rPr lang="en-CA" sz="2800" u="none" cap="none" strike="noStrike"/>
                        <a:t>What do we gain?</a:t>
                      </a:r>
                    </a:p>
                  </a:txBody>
                  <a:tcPr marT="45725" marB="45725" marR="91450" marL="91450"/>
                </a:tc>
                <a:tc>
                  <a:txBody>
                    <a:bodyPr>
                      <a:noAutofit/>
                    </a:bodyPr>
                    <a:lstStyle/>
                    <a:p>
                      <a:pPr indent="0" lvl="0" marL="0" marR="0" rtl="0" algn="l">
                        <a:spcBef>
                          <a:spcPts val="0"/>
                        </a:spcBef>
                        <a:buSzPct val="25000"/>
                        <a:buNone/>
                      </a:pPr>
                      <a:r>
                        <a:rPr lang="en-CA" sz="2800"/>
                        <a:t>What is lacking?</a:t>
                      </a:r>
                    </a:p>
                  </a:txBody>
                  <a:tcPr marT="45725" marB="45725" marR="91450" marL="91450"/>
                </a:tc>
              </a:tr>
              <a:tr h="506675">
                <a:tc>
                  <a:txBody>
                    <a:bodyPr>
                      <a:noAutofit/>
                    </a:bodyPr>
                    <a:lstStyle/>
                    <a:p>
                      <a:pPr indent="0" lvl="0" marL="0" marR="0" rtl="0" algn="l">
                        <a:spcBef>
                          <a:spcPts val="0"/>
                        </a:spcBef>
                        <a:buSzPct val="25000"/>
                        <a:buNone/>
                      </a:pPr>
                      <a:r>
                        <a:rPr lang="en-CA" sz="2400"/>
                        <a:t>Ideas</a:t>
                      </a:r>
                    </a:p>
                  </a:txBody>
                  <a:tcPr marT="45725" marB="45725" marR="91450" marL="91450"/>
                </a:tc>
                <a:tc>
                  <a:txBody>
                    <a:bodyPr>
                      <a:noAutofit/>
                    </a:bodyPr>
                    <a:lstStyle/>
                    <a:p>
                      <a:pPr indent="0" lvl="0" marL="0" marR="0" rtl="0" algn="l">
                        <a:spcBef>
                          <a:spcPts val="0"/>
                        </a:spcBef>
                        <a:buSzPct val="25000"/>
                        <a:buNone/>
                      </a:pPr>
                      <a:r>
                        <a:rPr lang="en-CA" sz="2400"/>
                        <a:t>Sustained focus</a:t>
                      </a:r>
                    </a:p>
                  </a:txBody>
                  <a:tcPr marT="45725" marB="45725" marR="91450" marL="91450"/>
                </a:tc>
              </a:tr>
              <a:tr h="506675">
                <a:tc>
                  <a:txBody>
                    <a:bodyPr>
                      <a:noAutofit/>
                    </a:bodyPr>
                    <a:lstStyle/>
                    <a:p>
                      <a:pPr indent="0" lvl="0" marL="0" marR="0" rtl="0" algn="l">
                        <a:spcBef>
                          <a:spcPts val="0"/>
                        </a:spcBef>
                        <a:buSzPct val="25000"/>
                        <a:buNone/>
                      </a:pPr>
                      <a:r>
                        <a:rPr lang="en-CA" sz="2400"/>
                        <a:t>Inspiration</a:t>
                      </a:r>
                    </a:p>
                  </a:txBody>
                  <a:tcPr marT="45725" marB="45725" marR="91450" marL="91450"/>
                </a:tc>
                <a:tc>
                  <a:txBody>
                    <a:bodyPr>
                      <a:noAutofit/>
                    </a:bodyPr>
                    <a:lstStyle/>
                    <a:p>
                      <a:pPr indent="0" lvl="0" marL="0" marR="0" rtl="0" algn="l">
                        <a:spcBef>
                          <a:spcPts val="0"/>
                        </a:spcBef>
                        <a:buSzPct val="25000"/>
                        <a:buNone/>
                      </a:pPr>
                      <a:r>
                        <a:rPr lang="en-CA" sz="2400"/>
                        <a:t>Depth </a:t>
                      </a:r>
                    </a:p>
                  </a:txBody>
                  <a:tcPr marT="45725" marB="45725" marR="91450" marL="91450"/>
                </a:tc>
              </a:tr>
              <a:tr h="506675">
                <a:tc>
                  <a:txBody>
                    <a:bodyPr>
                      <a:noAutofit/>
                    </a:bodyPr>
                    <a:lstStyle/>
                    <a:p>
                      <a:pPr indent="0" lvl="0" marL="0" marR="0" rtl="0" algn="l">
                        <a:spcBef>
                          <a:spcPts val="0"/>
                        </a:spcBef>
                        <a:buSzPct val="25000"/>
                        <a:buNone/>
                      </a:pPr>
                      <a:r>
                        <a:rPr lang="en-CA" sz="2400"/>
                        <a:t>Encouragement </a:t>
                      </a:r>
                    </a:p>
                  </a:txBody>
                  <a:tcPr marT="45725" marB="45725" marR="91450" marL="91450"/>
                </a:tc>
                <a:tc>
                  <a:txBody>
                    <a:bodyPr>
                      <a:noAutofit/>
                    </a:bodyPr>
                    <a:lstStyle/>
                    <a:p>
                      <a:pPr indent="0" lvl="0" marL="0" marR="0" rtl="0" algn="l">
                        <a:spcBef>
                          <a:spcPts val="0"/>
                        </a:spcBef>
                        <a:buSzPct val="25000"/>
                        <a:buNone/>
                      </a:pPr>
                      <a:r>
                        <a:rPr lang="en-CA" sz="2400"/>
                        <a:t>Application</a:t>
                      </a:r>
                    </a:p>
                  </a:txBody>
                  <a:tcPr marT="45725" marB="45725" marR="91450" marL="91450"/>
                </a:tc>
              </a:tr>
              <a:tr h="506675">
                <a:tc>
                  <a:txBody>
                    <a:bodyPr>
                      <a:noAutofit/>
                    </a:bodyPr>
                    <a:lstStyle/>
                    <a:p>
                      <a:pPr indent="0" lvl="0" marL="0" marR="0" rtl="0" algn="l">
                        <a:spcBef>
                          <a:spcPts val="0"/>
                        </a:spcBef>
                        <a:buSzPct val="25000"/>
                        <a:buNone/>
                      </a:pPr>
                      <a:r>
                        <a:rPr lang="en-CA" sz="2400"/>
                        <a:t>Connectedness</a:t>
                      </a:r>
                    </a:p>
                  </a:txBody>
                  <a:tcPr marT="45725" marB="45725" marR="91450" marL="91450"/>
                </a:tc>
                <a:tc>
                  <a:txBody>
                    <a:bodyPr>
                      <a:noAutofit/>
                    </a:bodyPr>
                    <a:lstStyle/>
                    <a:p>
                      <a:pPr indent="0" lvl="0" marL="0" marR="0" rtl="0" algn="l">
                        <a:spcBef>
                          <a:spcPts val="0"/>
                        </a:spcBef>
                        <a:buSzPct val="25000"/>
                        <a:buNone/>
                      </a:pPr>
                      <a:r>
                        <a:rPr lang="en-CA" sz="2400"/>
                        <a:t>Impact on student learning</a:t>
                      </a:r>
                    </a:p>
                  </a:txBody>
                  <a:tcPr marT="45725" marB="45725" marR="91450" marL="91450"/>
                </a:tc>
              </a:tr>
            </a:tbl>
          </a:graphicData>
        </a:graphic>
      </p:graphicFrame>
      <p:sp>
        <p:nvSpPr>
          <p:cNvPr id="287" name="Shape 287"/>
          <p:cNvSpPr txBox="1"/>
          <p:nvPr/>
        </p:nvSpPr>
        <p:spPr>
          <a:xfrm>
            <a:off x="680320" y="5285678"/>
            <a:ext cx="5263280"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1800">
                <a:solidFill>
                  <a:schemeClr val="lt1"/>
                </a:solidFill>
                <a:latin typeface="Trebuchet MS"/>
                <a:ea typeface="Trebuchet MS"/>
                <a:cs typeface="Trebuchet MS"/>
                <a:sym typeface="Trebuchet MS"/>
              </a:rPr>
              <a:t>* Distilled from a blog by @TonyaWardSinger</a:t>
            </a:r>
          </a:p>
        </p:txBody>
      </p:sp>
      <p:pic>
        <p:nvPicPr>
          <p:cNvPr id="288" name="Shape 288"/>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sp>
        <p:nvSpPr>
          <p:cNvPr id="293" name="Shape 293"/>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How to get started with Twitter?</a:t>
            </a:r>
          </a:p>
        </p:txBody>
      </p:sp>
      <p:sp>
        <p:nvSpPr>
          <p:cNvPr id="294" name="Shape 294"/>
          <p:cNvSpPr txBox="1"/>
          <p:nvPr>
            <p:ph idx="1" type="body"/>
          </p:nvPr>
        </p:nvSpPr>
        <p:spPr>
          <a:xfrm>
            <a:off x="680320" y="2336873"/>
            <a:ext cx="9613861" cy="3599316"/>
          </a:xfrm>
          <a:prstGeom prst="rect">
            <a:avLst/>
          </a:prstGeom>
          <a:noFill/>
          <a:ln>
            <a:noFill/>
          </a:ln>
        </p:spPr>
        <p:txBody>
          <a:bodyPr anchorCtr="0" anchor="t" bIns="45700" lIns="91425" rIns="91425" tIns="45700">
            <a:noAutofit/>
          </a:bodyPr>
          <a:lstStyle/>
          <a:p>
            <a:pPr indent="-228600" lvl="0" marL="228600" marR="0" rtl="0" algn="l">
              <a:lnSpc>
                <a:spcPct val="80000"/>
              </a:lnSpc>
              <a:spcBef>
                <a:spcPts val="0"/>
              </a:spcBef>
              <a:spcAft>
                <a:spcPts val="0"/>
              </a:spcAft>
              <a:buClr>
                <a:schemeClr val="lt1"/>
              </a:buClr>
              <a:buSzPct val="100909"/>
              <a:buFont typeface="Arial"/>
              <a:buChar char="•"/>
            </a:pPr>
            <a:r>
              <a:rPr b="0" i="0" lang="en-CA" sz="2220" u="none" cap="none" strike="noStrike">
                <a:solidFill>
                  <a:schemeClr val="lt1"/>
                </a:solidFill>
                <a:latin typeface="Trebuchet MS"/>
                <a:ea typeface="Trebuchet MS"/>
                <a:cs typeface="Trebuchet MS"/>
                <a:sym typeface="Trebuchet MS"/>
              </a:rPr>
              <a:t>Create an account</a:t>
            </a:r>
          </a:p>
          <a:p>
            <a:pPr indent="-228600" lvl="0" marL="228600" marR="0" rtl="0" algn="l">
              <a:lnSpc>
                <a:spcPct val="80000"/>
              </a:lnSpc>
              <a:spcBef>
                <a:spcPts val="1000"/>
              </a:spcBef>
              <a:spcAft>
                <a:spcPts val="0"/>
              </a:spcAft>
              <a:buClr>
                <a:schemeClr val="lt1"/>
              </a:buClr>
              <a:buSzPct val="100909"/>
              <a:buFont typeface="Arial"/>
              <a:buNone/>
            </a:pPr>
            <a:r>
              <a:t/>
            </a:r>
            <a:endParaRPr b="0" i="0" sz="2220" u="none" cap="none" strike="noStrike">
              <a:solidFill>
                <a:schemeClr val="lt1"/>
              </a:solidFill>
              <a:latin typeface="Trebuchet MS"/>
              <a:ea typeface="Trebuchet MS"/>
              <a:cs typeface="Trebuchet MS"/>
              <a:sym typeface="Trebuchet MS"/>
            </a:endParaRPr>
          </a:p>
          <a:p>
            <a:pPr indent="-228600" lvl="0" marL="228600" marR="0" rtl="0" algn="l">
              <a:lnSpc>
                <a:spcPct val="80000"/>
              </a:lnSpc>
              <a:spcBef>
                <a:spcPts val="1000"/>
              </a:spcBef>
              <a:spcAft>
                <a:spcPts val="0"/>
              </a:spcAft>
              <a:buClr>
                <a:schemeClr val="lt1"/>
              </a:buClr>
              <a:buSzPct val="100909"/>
              <a:buFont typeface="Arial"/>
              <a:buChar char="•"/>
            </a:pPr>
            <a:r>
              <a:rPr b="0" i="0" lang="en-CA" sz="2220" u="none" cap="none" strike="noStrike">
                <a:solidFill>
                  <a:schemeClr val="lt1"/>
                </a:solidFill>
                <a:latin typeface="Trebuchet MS"/>
                <a:ea typeface="Trebuchet MS"/>
                <a:cs typeface="Trebuchet MS"/>
                <a:sym typeface="Trebuchet MS"/>
              </a:rPr>
              <a:t>“Follow”  others</a:t>
            </a:r>
          </a:p>
          <a:p>
            <a:pPr indent="-228600" lvl="0" marL="228600" marR="0" rtl="0" algn="l">
              <a:lnSpc>
                <a:spcPct val="80000"/>
              </a:lnSpc>
              <a:spcBef>
                <a:spcPts val="1000"/>
              </a:spcBef>
              <a:spcAft>
                <a:spcPts val="0"/>
              </a:spcAft>
              <a:buClr>
                <a:schemeClr val="lt1"/>
              </a:buClr>
              <a:buSzPct val="100909"/>
              <a:buFont typeface="Arial"/>
              <a:buNone/>
            </a:pPr>
            <a:r>
              <a:t/>
            </a:r>
            <a:endParaRPr b="0" i="0" sz="2220" u="none" cap="none" strike="noStrike">
              <a:solidFill>
                <a:schemeClr val="lt1"/>
              </a:solidFill>
              <a:latin typeface="Trebuchet MS"/>
              <a:ea typeface="Trebuchet MS"/>
              <a:cs typeface="Trebuchet MS"/>
              <a:sym typeface="Trebuchet MS"/>
            </a:endParaRPr>
          </a:p>
          <a:p>
            <a:pPr indent="-228600" lvl="0" marL="228600" marR="0" rtl="0" algn="l">
              <a:lnSpc>
                <a:spcPct val="80000"/>
              </a:lnSpc>
              <a:spcBef>
                <a:spcPts val="1000"/>
              </a:spcBef>
              <a:spcAft>
                <a:spcPts val="0"/>
              </a:spcAft>
              <a:buClr>
                <a:schemeClr val="lt1"/>
              </a:buClr>
              <a:buSzPct val="100909"/>
              <a:buFont typeface="Arial"/>
              <a:buChar char="•"/>
            </a:pPr>
            <a:r>
              <a:rPr b="0" i="0" lang="en-CA" sz="2220" u="none" cap="none" strike="noStrike">
                <a:solidFill>
                  <a:schemeClr val="lt1"/>
                </a:solidFill>
                <a:latin typeface="Trebuchet MS"/>
                <a:ea typeface="Trebuchet MS"/>
                <a:cs typeface="Trebuchet MS"/>
                <a:sym typeface="Trebuchet MS"/>
              </a:rPr>
              <a:t>Create “lists”</a:t>
            </a:r>
          </a:p>
          <a:p>
            <a:pPr indent="-228600" lvl="0" marL="228600" marR="0" rtl="0" algn="l">
              <a:lnSpc>
                <a:spcPct val="80000"/>
              </a:lnSpc>
              <a:spcBef>
                <a:spcPts val="1000"/>
              </a:spcBef>
              <a:spcAft>
                <a:spcPts val="0"/>
              </a:spcAft>
              <a:buClr>
                <a:schemeClr val="lt1"/>
              </a:buClr>
              <a:buSzPct val="100909"/>
              <a:buFont typeface="Arial"/>
              <a:buNone/>
            </a:pPr>
            <a:r>
              <a:t/>
            </a:r>
            <a:endParaRPr b="0" i="0" sz="2220" u="none" cap="none" strike="noStrike">
              <a:solidFill>
                <a:schemeClr val="lt1"/>
              </a:solidFill>
              <a:latin typeface="Trebuchet MS"/>
              <a:ea typeface="Trebuchet MS"/>
              <a:cs typeface="Trebuchet MS"/>
              <a:sym typeface="Trebuchet MS"/>
            </a:endParaRPr>
          </a:p>
          <a:p>
            <a:pPr indent="-228600" lvl="0" marL="228600" marR="0" rtl="0" algn="l">
              <a:lnSpc>
                <a:spcPct val="80000"/>
              </a:lnSpc>
              <a:spcBef>
                <a:spcPts val="1000"/>
              </a:spcBef>
              <a:spcAft>
                <a:spcPts val="0"/>
              </a:spcAft>
              <a:buClr>
                <a:schemeClr val="lt1"/>
              </a:buClr>
              <a:buSzPct val="100909"/>
              <a:buFont typeface="Arial"/>
              <a:buChar char="•"/>
            </a:pPr>
            <a:r>
              <a:rPr b="0" i="0" lang="en-CA" sz="2220" u="none" cap="none" strike="noStrike">
                <a:solidFill>
                  <a:schemeClr val="lt1"/>
                </a:solidFill>
                <a:latin typeface="Trebuchet MS"/>
                <a:ea typeface="Trebuchet MS"/>
                <a:cs typeface="Trebuchet MS"/>
                <a:sym typeface="Trebuchet MS"/>
              </a:rPr>
              <a:t>“Like” specific content</a:t>
            </a:r>
          </a:p>
          <a:p>
            <a:pPr indent="-228600" lvl="0" marL="228600" marR="0" rtl="0" algn="l">
              <a:lnSpc>
                <a:spcPct val="80000"/>
              </a:lnSpc>
              <a:spcBef>
                <a:spcPts val="1000"/>
              </a:spcBef>
              <a:spcAft>
                <a:spcPts val="0"/>
              </a:spcAft>
              <a:buClr>
                <a:schemeClr val="lt1"/>
              </a:buClr>
              <a:buSzPct val="100909"/>
              <a:buFont typeface="Arial"/>
              <a:buNone/>
            </a:pPr>
            <a:r>
              <a:t/>
            </a:r>
            <a:endParaRPr b="0" i="0" sz="2220" u="none" cap="none" strike="noStrike">
              <a:solidFill>
                <a:schemeClr val="lt1"/>
              </a:solidFill>
              <a:latin typeface="Trebuchet MS"/>
              <a:ea typeface="Trebuchet MS"/>
              <a:cs typeface="Trebuchet MS"/>
              <a:sym typeface="Trebuchet MS"/>
            </a:endParaRPr>
          </a:p>
          <a:p>
            <a:pPr indent="-228600" lvl="0" marL="228600" marR="0" rtl="0" algn="l">
              <a:lnSpc>
                <a:spcPct val="80000"/>
              </a:lnSpc>
              <a:spcBef>
                <a:spcPts val="1000"/>
              </a:spcBef>
              <a:buClr>
                <a:schemeClr val="lt1"/>
              </a:buClr>
              <a:buSzPct val="100909"/>
              <a:buFont typeface="Arial"/>
              <a:buChar char="•"/>
            </a:pPr>
            <a:r>
              <a:rPr b="0" i="0" lang="en-CA" sz="2220" u="none" cap="none" strike="noStrike">
                <a:solidFill>
                  <a:schemeClr val="lt1"/>
                </a:solidFill>
                <a:latin typeface="Trebuchet MS"/>
                <a:ea typeface="Trebuchet MS"/>
                <a:cs typeface="Trebuchet MS"/>
                <a:sym typeface="Trebuchet MS"/>
              </a:rPr>
              <a:t>Start “tweeting” </a:t>
            </a:r>
          </a:p>
        </p:txBody>
      </p:sp>
      <p:pic>
        <p:nvPicPr>
          <p:cNvPr id="295" name="Shape 295"/>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9" name="Shape 299"/>
        <p:cNvGrpSpPr/>
        <p:nvPr/>
      </p:nvGrpSpPr>
      <p:grpSpPr>
        <a:xfrm>
          <a:off x="0" y="0"/>
          <a:ext cx="0" cy="0"/>
          <a:chOff x="0" y="0"/>
          <a:chExt cx="0" cy="0"/>
        </a:xfrm>
      </p:grpSpPr>
      <p:sp>
        <p:nvSpPr>
          <p:cNvPr id="300" name="Shape 300"/>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ctr">
              <a:lnSpc>
                <a:spcPct val="90000"/>
              </a:lnSpc>
              <a:spcBef>
                <a:spcPts val="0"/>
              </a:spcBef>
              <a:buClr>
                <a:schemeClr val="lt1"/>
              </a:buClr>
              <a:buSzPct val="25000"/>
              <a:buFont typeface="Trebuchet MS"/>
              <a:buNone/>
            </a:pPr>
            <a:r>
              <a:rPr b="0" i="0" lang="en-CA" sz="3240" u="none" cap="none" strike="noStrike">
                <a:solidFill>
                  <a:schemeClr val="lt1"/>
                </a:solidFill>
                <a:latin typeface="Trebuchet MS"/>
                <a:ea typeface="Trebuchet MS"/>
                <a:cs typeface="Trebuchet MS"/>
                <a:sym typeface="Trebuchet MS"/>
              </a:rPr>
              <a:t>Need help?  STAO’s Professional Learning Network</a:t>
            </a:r>
            <a:br>
              <a:rPr b="0" i="0" lang="en-CA" sz="3240" u="none" cap="none" strike="noStrike">
                <a:solidFill>
                  <a:schemeClr val="lt1"/>
                </a:solidFill>
                <a:latin typeface="Trebuchet MS"/>
                <a:ea typeface="Trebuchet MS"/>
                <a:cs typeface="Trebuchet MS"/>
                <a:sym typeface="Trebuchet MS"/>
              </a:rPr>
            </a:br>
            <a:r>
              <a:rPr b="0" i="0" lang="en-CA" sz="3240" u="none" cap="none" strike="noStrike">
                <a:solidFill>
                  <a:schemeClr val="lt1"/>
                </a:solidFill>
                <a:latin typeface="Trebuchet MS"/>
                <a:ea typeface="Trebuchet MS"/>
                <a:cs typeface="Trebuchet MS"/>
                <a:sym typeface="Trebuchet MS"/>
              </a:rPr>
              <a:t>www.stao.org </a:t>
            </a:r>
            <a:br>
              <a:rPr b="0" i="0" lang="en-CA" sz="3240" u="none" cap="none" strike="noStrike">
                <a:solidFill>
                  <a:schemeClr val="lt1"/>
                </a:solidFill>
                <a:latin typeface="Trebuchet MS"/>
                <a:ea typeface="Trebuchet MS"/>
                <a:cs typeface="Trebuchet MS"/>
                <a:sym typeface="Trebuchet MS"/>
              </a:rPr>
            </a:br>
          </a:p>
        </p:txBody>
      </p:sp>
      <p:sp>
        <p:nvSpPr>
          <p:cNvPr id="301" name="Shape 301"/>
          <p:cNvSpPr txBox="1"/>
          <p:nvPr>
            <p:ph idx="1" type="body"/>
          </p:nvPr>
        </p:nvSpPr>
        <p:spPr>
          <a:xfrm>
            <a:off x="680320" y="2336873"/>
            <a:ext cx="9613861" cy="359931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buClr>
                <a:schemeClr val="lt1"/>
              </a:buClr>
              <a:buSzPct val="100000"/>
              <a:buFont typeface="Arial"/>
              <a:buNone/>
            </a:pPr>
            <a:r>
              <a:t/>
            </a:r>
            <a:endParaRPr b="0" i="0" sz="2400" u="none" cap="none" strike="noStrike">
              <a:solidFill>
                <a:schemeClr val="lt1"/>
              </a:solidFill>
              <a:latin typeface="Trebuchet MS"/>
              <a:ea typeface="Trebuchet MS"/>
              <a:cs typeface="Trebuchet MS"/>
              <a:sym typeface="Trebuchet MS"/>
            </a:endParaRPr>
          </a:p>
        </p:txBody>
      </p:sp>
      <p:pic>
        <p:nvPicPr>
          <p:cNvPr id="302" name="Shape 302"/>
          <p:cNvPicPr preferRelativeResize="0"/>
          <p:nvPr/>
        </p:nvPicPr>
        <p:blipFill rotWithShape="1">
          <a:blip r:embed="rId3">
            <a:alphaModFix/>
          </a:blip>
          <a:srcRect b="0" l="0" r="0" t="0"/>
          <a:stretch/>
        </p:blipFill>
        <p:spPr>
          <a:xfrm>
            <a:off x="331601" y="1582238"/>
            <a:ext cx="9962579" cy="2806218"/>
          </a:xfrm>
          <a:prstGeom prst="rect">
            <a:avLst/>
          </a:prstGeom>
          <a:noFill/>
          <a:ln>
            <a:noFill/>
          </a:ln>
        </p:spPr>
      </p:pic>
      <p:pic>
        <p:nvPicPr>
          <p:cNvPr id="303" name="Shape 303"/>
          <p:cNvPicPr preferRelativeResize="0"/>
          <p:nvPr/>
        </p:nvPicPr>
        <p:blipFill rotWithShape="1">
          <a:blip r:embed="rId4">
            <a:alphaModFix/>
          </a:blip>
          <a:srcRect b="0" l="0" r="0" t="0"/>
          <a:stretch/>
        </p:blipFill>
        <p:spPr>
          <a:xfrm>
            <a:off x="331601" y="4136530"/>
            <a:ext cx="9962579" cy="2617903"/>
          </a:xfrm>
          <a:prstGeom prst="rect">
            <a:avLst/>
          </a:prstGeom>
          <a:noFill/>
          <a:ln>
            <a:noFill/>
          </a:ln>
        </p:spPr>
      </p:pic>
      <p:sp>
        <p:nvSpPr>
          <p:cNvPr id="304" name="Shape 304"/>
          <p:cNvSpPr/>
          <p:nvPr/>
        </p:nvSpPr>
        <p:spPr>
          <a:xfrm>
            <a:off x="3088888" y="5285678"/>
            <a:ext cx="1873404" cy="301082"/>
          </a:xfrm>
          <a:prstGeom prst="ellipse">
            <a:avLst/>
          </a:prstGeom>
          <a:noFill/>
          <a:ln cap="flat" cmpd="sng" w="12700">
            <a:solidFill>
              <a:srgbClr val="AF6C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rebuchet MS"/>
              <a:ea typeface="Trebuchet MS"/>
              <a:cs typeface="Trebuchet MS"/>
              <a:sym typeface="Trebuchet MS"/>
            </a:endParaRPr>
          </a:p>
        </p:txBody>
      </p:sp>
      <p:sp>
        <p:nvSpPr>
          <p:cNvPr id="305" name="Shape 305"/>
          <p:cNvSpPr/>
          <p:nvPr/>
        </p:nvSpPr>
        <p:spPr>
          <a:xfrm rot="2760000">
            <a:off x="5253636" y="4087666"/>
            <a:ext cx="529557" cy="1404847"/>
          </a:xfrm>
          <a:prstGeom prst="downArrow">
            <a:avLst>
              <a:gd fmla="val 50000" name="adj1"/>
              <a:gd fmla="val 50000" name="adj2"/>
            </a:avLst>
          </a:prstGeom>
          <a:solidFill>
            <a:schemeClr val="accent1"/>
          </a:solidFill>
          <a:ln cap="flat" cmpd="sng" w="12700">
            <a:solidFill>
              <a:srgbClr val="AF6C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rebuchet MS"/>
              <a:ea typeface="Trebuchet MS"/>
              <a:cs typeface="Trebuchet MS"/>
              <a:sym typeface="Trebuchet MS"/>
            </a:endParaRPr>
          </a:p>
        </p:txBody>
      </p:sp>
      <p:pic>
        <p:nvPicPr>
          <p:cNvPr id="306" name="Shape 306"/>
          <p:cNvPicPr preferRelativeResize="0"/>
          <p:nvPr/>
        </p:nvPicPr>
        <p:blipFill rotWithShape="1">
          <a:blip r:embed="rId5">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F78121"/>
            </a:gs>
            <a:gs pos="51000">
              <a:srgbClr val="D54006"/>
            </a:gs>
            <a:gs pos="100000">
              <a:srgbClr val="8C0000"/>
            </a:gs>
          </a:gsLst>
          <a:lin ang="2520000" scaled="0"/>
        </a:gradFill>
      </p:bgPr>
    </p:bg>
    <p:spTree>
      <p:nvGrpSpPr>
        <p:cNvPr id="310" name="Shape 310"/>
        <p:cNvGrpSpPr/>
        <p:nvPr/>
      </p:nvGrpSpPr>
      <p:grpSpPr>
        <a:xfrm>
          <a:off x="0" y="0"/>
          <a:ext cx="0" cy="0"/>
          <a:chOff x="0" y="0"/>
          <a:chExt cx="0" cy="0"/>
        </a:xfrm>
      </p:grpSpPr>
      <p:sp>
        <p:nvSpPr>
          <p:cNvPr id="311" name="Shape 311"/>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STAO/APSO is here to help …</a:t>
            </a:r>
          </a:p>
        </p:txBody>
      </p:sp>
      <p:pic>
        <p:nvPicPr>
          <p:cNvPr id="312" name="Shape 312"/>
          <p:cNvPicPr preferRelativeResize="0"/>
          <p:nvPr>
            <p:ph idx="1" type="body"/>
          </p:nvPr>
        </p:nvPicPr>
        <p:blipFill rotWithShape="1">
          <a:blip r:embed="rId3">
            <a:alphaModFix/>
          </a:blip>
          <a:srcRect b="0" l="0" r="0" t="0"/>
          <a:stretch/>
        </p:blipFill>
        <p:spPr>
          <a:xfrm>
            <a:off x="561702" y="2324906"/>
            <a:ext cx="9299614" cy="4193459"/>
          </a:xfrm>
          <a:prstGeom prst="rect">
            <a:avLst/>
          </a:prstGeom>
          <a:noFill/>
          <a:ln>
            <a:noFill/>
          </a:ln>
        </p:spPr>
      </p:pic>
      <p:sp>
        <p:nvSpPr>
          <p:cNvPr id="313" name="Shape 313"/>
          <p:cNvSpPr/>
          <p:nvPr/>
        </p:nvSpPr>
        <p:spPr>
          <a:xfrm>
            <a:off x="9183189" y="2599508"/>
            <a:ext cx="404947" cy="3605348"/>
          </a:xfrm>
          <a:prstGeom prst="rect">
            <a:avLst/>
          </a:prstGeom>
          <a:solidFill>
            <a:srgbClr val="A52705"/>
          </a:solidFill>
          <a:ln cap="flat" cmpd="sng" w="12700">
            <a:solidFill>
              <a:srgbClr val="AF6C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Trebuchet MS"/>
              <a:ea typeface="Trebuchet MS"/>
              <a:cs typeface="Trebuchet MS"/>
              <a:sym typeface="Trebuchet MS"/>
            </a:endParaRPr>
          </a:p>
        </p:txBody>
      </p:sp>
      <p:pic>
        <p:nvPicPr>
          <p:cNvPr id="314" name="Shape 314"/>
          <p:cNvPicPr preferRelativeResize="0"/>
          <p:nvPr/>
        </p:nvPicPr>
        <p:blipFill rotWithShape="1">
          <a:blip r:embed="rId4">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x="0" y="0"/>
          <a:ext cx="0" cy="0"/>
          <a:chOff x="0" y="0"/>
          <a:chExt cx="0" cy="0"/>
        </a:xfrm>
      </p:grpSpPr>
      <p:sp>
        <p:nvSpPr>
          <p:cNvPr id="319" name="Shape 319"/>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Still need more help?</a:t>
            </a:r>
          </a:p>
        </p:txBody>
      </p:sp>
      <p:pic>
        <p:nvPicPr>
          <p:cNvPr id="320" name="Shape 320"/>
          <p:cNvPicPr preferRelativeResize="0"/>
          <p:nvPr>
            <p:ph idx="1" type="body"/>
          </p:nvPr>
        </p:nvPicPr>
        <p:blipFill rotWithShape="1">
          <a:blip r:embed="rId3">
            <a:alphaModFix/>
          </a:blip>
          <a:srcRect b="0" l="0" r="0" t="0"/>
          <a:stretch/>
        </p:blipFill>
        <p:spPr>
          <a:xfrm>
            <a:off x="163683" y="2034358"/>
            <a:ext cx="4100347" cy="4259943"/>
          </a:xfrm>
          <a:prstGeom prst="rect">
            <a:avLst/>
          </a:prstGeom>
          <a:noFill/>
          <a:ln>
            <a:noFill/>
          </a:ln>
        </p:spPr>
      </p:pic>
      <p:pic>
        <p:nvPicPr>
          <p:cNvPr id="321" name="Shape 321"/>
          <p:cNvPicPr preferRelativeResize="0"/>
          <p:nvPr/>
        </p:nvPicPr>
        <p:blipFill rotWithShape="1">
          <a:blip r:embed="rId4">
            <a:alphaModFix/>
          </a:blip>
          <a:srcRect b="0" l="0" r="0" t="0"/>
          <a:stretch/>
        </p:blipFill>
        <p:spPr>
          <a:xfrm>
            <a:off x="3290596" y="2221716"/>
            <a:ext cx="4393308" cy="4072584"/>
          </a:xfrm>
          <a:prstGeom prst="rect">
            <a:avLst/>
          </a:prstGeom>
          <a:noFill/>
          <a:ln>
            <a:noFill/>
          </a:ln>
        </p:spPr>
      </p:pic>
      <p:pic>
        <p:nvPicPr>
          <p:cNvPr id="322" name="Shape 322"/>
          <p:cNvPicPr preferRelativeResize="0"/>
          <p:nvPr/>
        </p:nvPicPr>
        <p:blipFill rotWithShape="1">
          <a:blip r:embed="rId5">
            <a:alphaModFix/>
          </a:blip>
          <a:srcRect b="0" l="0" r="0" t="0"/>
          <a:stretch/>
        </p:blipFill>
        <p:spPr>
          <a:xfrm>
            <a:off x="7390945" y="2316450"/>
            <a:ext cx="4538751" cy="3883115"/>
          </a:xfrm>
          <a:prstGeom prst="rect">
            <a:avLst/>
          </a:prstGeom>
          <a:noFill/>
          <a:ln>
            <a:noFill/>
          </a:ln>
        </p:spPr>
      </p:pic>
      <p:pic>
        <p:nvPicPr>
          <p:cNvPr id="323" name="Shape 323"/>
          <p:cNvPicPr preferRelativeResize="0"/>
          <p:nvPr/>
        </p:nvPicPr>
        <p:blipFill rotWithShape="1">
          <a:blip r:embed="rId6">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7" name="Shape 327"/>
        <p:cNvGrpSpPr/>
        <p:nvPr/>
      </p:nvGrpSpPr>
      <p:grpSpPr>
        <a:xfrm>
          <a:off x="0" y="0"/>
          <a:ext cx="0" cy="0"/>
          <a:chOff x="0" y="0"/>
          <a:chExt cx="0" cy="0"/>
        </a:xfrm>
      </p:grpSpPr>
      <p:sp>
        <p:nvSpPr>
          <p:cNvPr id="328" name="Shape 328"/>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“Tweet globally; act locally.”</a:t>
            </a:r>
          </a:p>
        </p:txBody>
      </p:sp>
      <p:sp>
        <p:nvSpPr>
          <p:cNvPr id="329" name="Shape 329"/>
          <p:cNvSpPr txBox="1"/>
          <p:nvPr>
            <p:ph idx="1" type="body"/>
          </p:nvPr>
        </p:nvSpPr>
        <p:spPr>
          <a:xfrm>
            <a:off x="582785" y="2087231"/>
            <a:ext cx="9613861" cy="359931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lt1"/>
              </a:buClr>
              <a:buSzPct val="25000"/>
              <a:buFont typeface="Arial"/>
              <a:buNone/>
            </a:pPr>
            <a:r>
              <a:rPr b="0" i="1" lang="en-CA" sz="3600" u="none" cap="none" strike="noStrike">
                <a:solidFill>
                  <a:schemeClr val="lt1"/>
                </a:solidFill>
                <a:latin typeface="Trebuchet MS"/>
                <a:ea typeface="Trebuchet MS"/>
                <a:cs typeface="Trebuchet MS"/>
                <a:sym typeface="Trebuchet MS"/>
              </a:rPr>
              <a:t> </a:t>
            </a:r>
          </a:p>
          <a:p>
            <a:pPr indent="0" lvl="0" marL="0" marR="0" rtl="0" algn="l">
              <a:lnSpc>
                <a:spcPct val="90000"/>
              </a:lnSpc>
              <a:spcBef>
                <a:spcPts val="1000"/>
              </a:spcBef>
              <a:buClr>
                <a:schemeClr val="lt1"/>
              </a:buClr>
              <a:buSzPct val="25000"/>
              <a:buFont typeface="Arial"/>
              <a:buNone/>
            </a:pPr>
            <a:r>
              <a:t/>
            </a:r>
            <a:endParaRPr b="0" i="1" sz="3600" u="none" cap="none" strike="noStrike">
              <a:solidFill>
                <a:schemeClr val="lt1"/>
              </a:solidFill>
              <a:latin typeface="Trebuchet MS"/>
              <a:ea typeface="Trebuchet MS"/>
              <a:cs typeface="Trebuchet MS"/>
              <a:sym typeface="Trebuchet MS"/>
            </a:endParaRPr>
          </a:p>
        </p:txBody>
      </p:sp>
      <p:pic>
        <p:nvPicPr>
          <p:cNvPr id="330" name="Shape 330"/>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
        <p:nvSpPr>
          <p:cNvPr id="331" name="Shape 331"/>
          <p:cNvSpPr/>
          <p:nvPr/>
        </p:nvSpPr>
        <p:spPr>
          <a:xfrm rot="-1994135">
            <a:off x="1402020" y="5429857"/>
            <a:ext cx="1477596" cy="695668"/>
          </a:xfrm>
          <a:prstGeom prst="rightArrow">
            <a:avLst>
              <a:gd fmla="val 50000" name="adj1"/>
              <a:gd fmla="val 50000" name="adj2"/>
            </a:avLst>
          </a:prstGeom>
          <a:solidFill>
            <a:srgbClr val="00B0F0"/>
          </a:solidFill>
          <a:ln cap="flat" cmpd="sng" w="12700">
            <a:solidFill>
              <a:srgbClr val="AF6C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00B0F0"/>
              </a:solidFill>
              <a:latin typeface="Trebuchet MS"/>
              <a:ea typeface="Trebuchet MS"/>
              <a:cs typeface="Trebuchet MS"/>
              <a:sym typeface="Trebuchet MS"/>
            </a:endParaRPr>
          </a:p>
        </p:txBody>
      </p:sp>
      <p:sp>
        <p:nvSpPr>
          <p:cNvPr id="332" name="Shape 332"/>
          <p:cNvSpPr txBox="1"/>
          <p:nvPr/>
        </p:nvSpPr>
        <p:spPr>
          <a:xfrm>
            <a:off x="264026" y="5886719"/>
            <a:ext cx="1280162"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400">
                <a:solidFill>
                  <a:schemeClr val="lt1"/>
                </a:solidFill>
                <a:latin typeface="Trebuchet MS"/>
                <a:ea typeface="Trebuchet MS"/>
                <a:cs typeface="Trebuchet MS"/>
                <a:sym typeface="Trebuchet MS"/>
              </a:rPr>
              <a:t>Twitter</a:t>
            </a:r>
          </a:p>
        </p:txBody>
      </p:sp>
      <p:sp>
        <p:nvSpPr>
          <p:cNvPr id="333" name="Shape 333"/>
          <p:cNvSpPr txBox="1"/>
          <p:nvPr/>
        </p:nvSpPr>
        <p:spPr>
          <a:xfrm rot="-2008789">
            <a:off x="1369494" y="5488275"/>
            <a:ext cx="1583987"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CA" sz="2400">
                <a:solidFill>
                  <a:schemeClr val="lt1"/>
                </a:solidFill>
                <a:latin typeface="Trebuchet MS"/>
                <a:ea typeface="Trebuchet MS"/>
                <a:cs typeface="Trebuchet MS"/>
                <a:sym typeface="Trebuchet MS"/>
              </a:rPr>
              <a:t>enhance</a:t>
            </a:r>
          </a:p>
        </p:txBody>
      </p:sp>
      <p:sp>
        <p:nvSpPr>
          <p:cNvPr id="334" name="Shape 334"/>
          <p:cNvSpPr txBox="1"/>
          <p:nvPr/>
        </p:nvSpPr>
        <p:spPr>
          <a:xfrm>
            <a:off x="2345283" y="4657162"/>
            <a:ext cx="3044432"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400">
                <a:solidFill>
                  <a:schemeClr val="lt1"/>
                </a:solidFill>
                <a:latin typeface="Trebuchet MS"/>
                <a:ea typeface="Trebuchet MS"/>
                <a:cs typeface="Trebuchet MS"/>
                <a:sym typeface="Trebuchet MS"/>
              </a:rPr>
              <a:t>Professional learning</a:t>
            </a:r>
          </a:p>
        </p:txBody>
      </p:sp>
      <p:sp>
        <p:nvSpPr>
          <p:cNvPr id="335" name="Shape 335"/>
          <p:cNvSpPr txBox="1"/>
          <p:nvPr/>
        </p:nvSpPr>
        <p:spPr>
          <a:xfrm>
            <a:off x="6128591" y="3314576"/>
            <a:ext cx="276919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400">
                <a:solidFill>
                  <a:schemeClr val="lt1"/>
                </a:solidFill>
                <a:latin typeface="Trebuchet MS"/>
                <a:ea typeface="Trebuchet MS"/>
                <a:cs typeface="Trebuchet MS"/>
                <a:sym typeface="Trebuchet MS"/>
              </a:rPr>
              <a:t>Teaching practice</a:t>
            </a:r>
          </a:p>
        </p:txBody>
      </p:sp>
      <p:sp>
        <p:nvSpPr>
          <p:cNvPr id="336" name="Shape 336"/>
          <p:cNvSpPr txBox="1"/>
          <p:nvPr/>
        </p:nvSpPr>
        <p:spPr>
          <a:xfrm>
            <a:off x="9265645" y="2243133"/>
            <a:ext cx="2656029"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400">
                <a:solidFill>
                  <a:schemeClr val="lt1"/>
                </a:solidFill>
                <a:latin typeface="Trebuchet MS"/>
                <a:ea typeface="Trebuchet MS"/>
                <a:cs typeface="Trebuchet MS"/>
                <a:sym typeface="Trebuchet MS"/>
              </a:rPr>
              <a:t>Student learning</a:t>
            </a:r>
          </a:p>
        </p:txBody>
      </p:sp>
      <p:sp>
        <p:nvSpPr>
          <p:cNvPr id="337" name="Shape 337"/>
          <p:cNvSpPr/>
          <p:nvPr/>
        </p:nvSpPr>
        <p:spPr>
          <a:xfrm rot="-1994135">
            <a:off x="5405028" y="4126645"/>
            <a:ext cx="1477596" cy="695668"/>
          </a:xfrm>
          <a:prstGeom prst="rightArrow">
            <a:avLst>
              <a:gd fmla="val 50000" name="adj1"/>
              <a:gd fmla="val 50000" name="adj2"/>
            </a:avLst>
          </a:prstGeom>
          <a:solidFill>
            <a:srgbClr val="00B0F0"/>
          </a:solidFill>
          <a:ln cap="flat" cmpd="sng" w="12700">
            <a:solidFill>
              <a:srgbClr val="AF6C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00B0F0"/>
              </a:solidFill>
              <a:latin typeface="Trebuchet MS"/>
              <a:ea typeface="Trebuchet MS"/>
              <a:cs typeface="Trebuchet MS"/>
              <a:sym typeface="Trebuchet MS"/>
            </a:endParaRPr>
          </a:p>
        </p:txBody>
      </p:sp>
      <p:sp>
        <p:nvSpPr>
          <p:cNvPr id="338" name="Shape 338"/>
          <p:cNvSpPr/>
          <p:nvPr/>
        </p:nvSpPr>
        <p:spPr>
          <a:xfrm rot="-1994135">
            <a:off x="8721794" y="2843109"/>
            <a:ext cx="1477596" cy="695668"/>
          </a:xfrm>
          <a:prstGeom prst="rightArrow">
            <a:avLst>
              <a:gd fmla="val 50000" name="adj1"/>
              <a:gd fmla="val 50000" name="adj2"/>
            </a:avLst>
          </a:prstGeom>
          <a:solidFill>
            <a:srgbClr val="00B0F0"/>
          </a:solidFill>
          <a:ln cap="flat" cmpd="sng" w="12700">
            <a:solidFill>
              <a:srgbClr val="AF6C0F"/>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sz="1800">
              <a:solidFill>
                <a:srgbClr val="00B0F0"/>
              </a:solidFill>
              <a:latin typeface="Trebuchet MS"/>
              <a:ea typeface="Trebuchet MS"/>
              <a:cs typeface="Trebuchet MS"/>
              <a:sym typeface="Trebuchet MS"/>
            </a:endParaRPr>
          </a:p>
        </p:txBody>
      </p:sp>
      <p:sp>
        <p:nvSpPr>
          <p:cNvPr id="339" name="Shape 339"/>
          <p:cNvSpPr txBox="1"/>
          <p:nvPr/>
        </p:nvSpPr>
        <p:spPr>
          <a:xfrm rot="-2061474">
            <a:off x="8762706" y="2770776"/>
            <a:ext cx="1856858" cy="46166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400">
                <a:solidFill>
                  <a:schemeClr val="lt1"/>
                </a:solidFill>
                <a:latin typeface="Trebuchet MS"/>
                <a:ea typeface="Trebuchet MS"/>
                <a:cs typeface="Trebuchet MS"/>
                <a:sym typeface="Trebuchet MS"/>
              </a:rPr>
              <a:t>impact</a:t>
            </a:r>
          </a:p>
        </p:txBody>
      </p:sp>
      <p:sp>
        <p:nvSpPr>
          <p:cNvPr id="340" name="Shape 340"/>
          <p:cNvSpPr txBox="1"/>
          <p:nvPr/>
        </p:nvSpPr>
        <p:spPr>
          <a:xfrm rot="-1994238">
            <a:off x="5300641" y="4118120"/>
            <a:ext cx="1969714" cy="461665"/>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lang="en-CA" sz="2400">
                <a:solidFill>
                  <a:schemeClr val="lt1"/>
                </a:solidFill>
                <a:latin typeface="Trebuchet MS"/>
                <a:ea typeface="Trebuchet MS"/>
                <a:cs typeface="Trebuchet MS"/>
                <a:sym typeface="Trebuchet MS"/>
              </a:rPr>
              <a:t>transform</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4" name="Shape 344"/>
        <p:cNvGrpSpPr/>
        <p:nvPr/>
      </p:nvGrpSpPr>
      <p:grpSpPr>
        <a:xfrm>
          <a:off x="0" y="0"/>
          <a:ext cx="0" cy="0"/>
          <a:chOff x="0" y="0"/>
          <a:chExt cx="0" cy="0"/>
        </a:xfrm>
      </p:grpSpPr>
      <p:sp>
        <p:nvSpPr>
          <p:cNvPr id="345" name="Shape 345"/>
          <p:cNvSpPr txBox="1"/>
          <p:nvPr>
            <p:ph type="title"/>
          </p:nvPr>
        </p:nvSpPr>
        <p:spPr>
          <a:xfrm>
            <a:off x="680320" y="753227"/>
            <a:ext cx="9613800" cy="1080900"/>
          </a:xfrm>
          <a:prstGeom prst="rect">
            <a:avLst/>
          </a:prstGeom>
        </p:spPr>
        <p:txBody>
          <a:bodyPr anchorCtr="0" anchor="ctr" bIns="91425" lIns="91425" rIns="91425" tIns="91425">
            <a:noAutofit/>
          </a:bodyPr>
          <a:lstStyle/>
          <a:p>
            <a:pPr lvl="0">
              <a:spcBef>
                <a:spcPts val="0"/>
              </a:spcBef>
              <a:buNone/>
            </a:pPr>
            <a:r>
              <a:rPr lang="en-CA"/>
              <a:t>Start to grow your PLN by following: </a:t>
            </a:r>
          </a:p>
        </p:txBody>
      </p:sp>
      <p:sp>
        <p:nvSpPr>
          <p:cNvPr id="346" name="Shape 346"/>
          <p:cNvSpPr txBox="1"/>
          <p:nvPr>
            <p:ph idx="1" type="body"/>
          </p:nvPr>
        </p:nvSpPr>
        <p:spPr>
          <a:xfrm>
            <a:off x="680320" y="2336873"/>
            <a:ext cx="9613800" cy="3599400"/>
          </a:xfrm>
          <a:prstGeom prst="rect">
            <a:avLst/>
          </a:prstGeom>
        </p:spPr>
        <p:txBody>
          <a:bodyPr anchorCtr="0" anchor="t" bIns="91425" lIns="91425" rIns="91425" tIns="91425">
            <a:noAutofit/>
          </a:bodyPr>
          <a:lstStyle/>
          <a:p>
            <a:pPr lvl="0">
              <a:spcBef>
                <a:spcPts val="0"/>
              </a:spcBef>
              <a:buNone/>
            </a:pPr>
            <a:r>
              <a:rPr lang="en-CA"/>
              <a:t>@staoapso</a:t>
            </a:r>
          </a:p>
          <a:p>
            <a:pPr lvl="0">
              <a:spcBef>
                <a:spcPts val="0"/>
              </a:spcBef>
              <a:buNone/>
            </a:pPr>
            <a:r>
              <a:rPr lang="en-CA"/>
              <a:t>@bpcaverhill</a:t>
            </a:r>
          </a:p>
          <a:p>
            <a:pPr lvl="0">
              <a:spcBef>
                <a:spcPts val="0"/>
              </a:spcBef>
              <a:buNone/>
            </a:pPr>
            <a:r>
              <a:rPr lang="en-CA"/>
              <a:t>@colinjagoe</a:t>
            </a:r>
          </a:p>
          <a:p>
            <a:pPr lvl="0">
              <a:spcBef>
                <a:spcPts val="0"/>
              </a:spcBef>
              <a:buNone/>
            </a:pPr>
            <a:r>
              <a:rPr lang="en-CA"/>
              <a:t>@HTheijsmeijer</a:t>
            </a:r>
          </a:p>
          <a:p>
            <a:pPr lvl="0">
              <a:spcBef>
                <a:spcPts val="0"/>
              </a:spcBef>
              <a:buNone/>
            </a:pPr>
            <a:r>
              <a:rPr lang="en-CA"/>
              <a:t>@MrSoclassroom</a:t>
            </a:r>
          </a:p>
          <a:p>
            <a:pPr lvl="0">
              <a:spcBef>
                <a:spcPts val="0"/>
              </a:spcBef>
              <a:buNone/>
            </a:pPr>
            <a:r>
              <a:rPr lang="en-CA"/>
              <a:t>@staopres</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My creds:</a:t>
            </a:r>
          </a:p>
        </p:txBody>
      </p:sp>
      <p:sp>
        <p:nvSpPr>
          <p:cNvPr id="210" name="Shape 210"/>
          <p:cNvSpPr txBox="1"/>
          <p:nvPr>
            <p:ph idx="1" type="body"/>
          </p:nvPr>
        </p:nvSpPr>
        <p:spPr>
          <a:xfrm>
            <a:off x="345784" y="2325722"/>
            <a:ext cx="10850039" cy="3599316"/>
          </a:xfrm>
          <a:prstGeom prst="rect">
            <a:avLst/>
          </a:prstGeom>
          <a:noFill/>
          <a:ln>
            <a:noFill/>
          </a:ln>
        </p:spPr>
        <p:txBody>
          <a:bodyPr anchorCtr="0" anchor="t" bIns="45700" lIns="91425" rIns="91425" tIns="45700">
            <a:noAutofit/>
          </a:bodyPr>
          <a:lstStyle/>
          <a:p>
            <a:pPr indent="-228600" lvl="0" marL="228600" marR="0" rtl="0" algn="l">
              <a:lnSpc>
                <a:spcPct val="140000"/>
              </a:lnSpc>
              <a:spcBef>
                <a:spcPts val="0"/>
              </a:spcBef>
              <a:spcAft>
                <a:spcPts val="0"/>
              </a:spcAft>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Recently retired Physics teacher (after 36 years in the classroom)</a:t>
            </a:r>
          </a:p>
          <a:p>
            <a:pPr indent="-228600" lvl="0" marL="228600" marR="0" rtl="0" algn="l">
              <a:lnSpc>
                <a:spcPct val="140000"/>
              </a:lnSpc>
              <a:spcBef>
                <a:spcPts val="1000"/>
              </a:spcBef>
              <a:spcAft>
                <a:spcPts val="0"/>
              </a:spcAft>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STAO Past-president (2012-2013)</a:t>
            </a:r>
          </a:p>
          <a:p>
            <a:pPr indent="-228600" lvl="0" marL="228600" marR="0" rtl="0" algn="l">
              <a:lnSpc>
                <a:spcPct val="140000"/>
              </a:lnSpc>
              <a:spcBef>
                <a:spcPts val="1000"/>
              </a:spcBef>
              <a:spcAft>
                <a:spcPts val="0"/>
              </a:spcAft>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Chair of STAO Promotions/Social Media Committee </a:t>
            </a:r>
          </a:p>
          <a:p>
            <a:pPr indent="-228600" lvl="0" marL="228600" marR="0" rtl="0" algn="l">
              <a:lnSpc>
                <a:spcPct val="140000"/>
              </a:lnSpc>
              <a:spcBef>
                <a:spcPts val="1000"/>
              </a:spcBef>
              <a:spcAft>
                <a:spcPts val="0"/>
              </a:spcAft>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Started using Twitter in 2012 for professional learning</a:t>
            </a:r>
          </a:p>
          <a:p>
            <a:pPr indent="-228600" lvl="0" marL="228600" marR="0" rtl="0" algn="l">
              <a:lnSpc>
                <a:spcPct val="140000"/>
              </a:lnSpc>
              <a:spcBef>
                <a:spcPts val="1000"/>
              </a:spcBef>
              <a:buClr>
                <a:schemeClr val="lt1"/>
              </a:buClr>
              <a:buSzPct val="100000"/>
              <a:buFont typeface="Arial"/>
              <a:buChar char="•"/>
            </a:pPr>
            <a:r>
              <a:rPr b="0" i="0" lang="en-CA" sz="2800" u="none" cap="none" strike="noStrike">
                <a:solidFill>
                  <a:schemeClr val="lt1"/>
                </a:solidFill>
                <a:latin typeface="Trebuchet MS"/>
                <a:ea typeface="Trebuchet MS"/>
                <a:cs typeface="Trebuchet MS"/>
                <a:sym typeface="Trebuchet MS"/>
              </a:rPr>
              <a:t>Spearheaded STAO’s entry into the social media arena </a:t>
            </a:r>
          </a:p>
        </p:txBody>
      </p:sp>
      <p:pic>
        <p:nvPicPr>
          <p:cNvPr id="211" name="Shape 211"/>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Focus phrases:</a:t>
            </a:r>
          </a:p>
        </p:txBody>
      </p:sp>
      <p:sp>
        <p:nvSpPr>
          <p:cNvPr id="217" name="Shape 217"/>
          <p:cNvSpPr txBox="1"/>
          <p:nvPr>
            <p:ph idx="1" type="body"/>
          </p:nvPr>
        </p:nvSpPr>
        <p:spPr>
          <a:xfrm>
            <a:off x="1314304" y="2324680"/>
            <a:ext cx="9613861" cy="3844470"/>
          </a:xfrm>
          <a:prstGeom prst="rect">
            <a:avLst/>
          </a:prstGeom>
          <a:noFill/>
          <a:ln>
            <a:noFill/>
          </a:ln>
        </p:spPr>
        <p:txBody>
          <a:bodyPr anchorCtr="0" anchor="t" bIns="45700" lIns="91425" rIns="91425" tIns="45700">
            <a:noAutofit/>
          </a:bodyPr>
          <a:lstStyle/>
          <a:p>
            <a:pPr indent="-228600" lvl="2" marL="1143000" marR="0" rtl="0" algn="l">
              <a:lnSpc>
                <a:spcPct val="90000"/>
              </a:lnSpc>
              <a:spcBef>
                <a:spcPts val="0"/>
              </a:spcBef>
              <a:spcAft>
                <a:spcPts val="0"/>
              </a:spcAft>
              <a:buClr>
                <a:schemeClr val="lt1"/>
              </a:buClr>
              <a:buSzPct val="100000"/>
              <a:buFont typeface="Arial"/>
              <a:buNone/>
            </a:pPr>
            <a:r>
              <a:t/>
            </a:r>
            <a:endParaRPr b="0" i="0" sz="1800" u="none" cap="none" strike="noStrike">
              <a:solidFill>
                <a:schemeClr val="lt1"/>
              </a:solidFill>
              <a:latin typeface="Trebuchet MS"/>
              <a:ea typeface="Trebuchet MS"/>
              <a:cs typeface="Trebuchet MS"/>
              <a:sym typeface="Trebuchet MS"/>
            </a:endParaRPr>
          </a:p>
          <a:p>
            <a:pPr indent="-228600" lvl="0" marL="228600" marR="0" rtl="0" algn="l">
              <a:lnSpc>
                <a:spcPct val="90000"/>
              </a:lnSpc>
              <a:spcBef>
                <a:spcPts val="1000"/>
              </a:spcBef>
              <a:spcAft>
                <a:spcPts val="0"/>
              </a:spcAft>
              <a:buClr>
                <a:schemeClr val="lt1"/>
              </a:buClr>
              <a:buSzPct val="133333"/>
              <a:buFont typeface="Arial"/>
              <a:buChar char="•"/>
            </a:pPr>
            <a:r>
              <a:rPr b="0" i="0" lang="en-CA" sz="2400" u="none" cap="none" strike="noStrike">
                <a:solidFill>
                  <a:schemeClr val="lt1"/>
                </a:solidFill>
                <a:latin typeface="Trebuchet MS"/>
                <a:ea typeface="Trebuchet MS"/>
                <a:cs typeface="Trebuchet MS"/>
                <a:sym typeface="Trebuchet MS"/>
              </a:rPr>
              <a:t> </a:t>
            </a:r>
            <a:r>
              <a:rPr b="0" i="0" lang="en-CA" sz="3200" u="none" cap="none" strike="noStrike">
                <a:solidFill>
                  <a:schemeClr val="lt1"/>
                </a:solidFill>
                <a:latin typeface="Trebuchet MS"/>
                <a:ea typeface="Trebuchet MS"/>
                <a:cs typeface="Trebuchet MS"/>
                <a:sym typeface="Trebuchet MS"/>
              </a:rPr>
              <a:t>Using Twitter</a:t>
            </a:r>
          </a:p>
          <a:p>
            <a:pPr indent="-228600" lvl="0" marL="228600" marR="0" rtl="0" algn="l">
              <a:lnSpc>
                <a:spcPct val="90000"/>
              </a:lnSpc>
              <a:spcBef>
                <a:spcPts val="1000"/>
              </a:spcBef>
              <a:spcAft>
                <a:spcPts val="0"/>
              </a:spcAft>
              <a:buClr>
                <a:schemeClr val="lt1"/>
              </a:buClr>
              <a:buSzPct val="100000"/>
              <a:buFont typeface="Arial"/>
              <a:buNone/>
            </a:pPr>
            <a:r>
              <a:t/>
            </a:r>
            <a:endParaRPr b="0" i="0" sz="3200" u="none" cap="none" strike="noStrike">
              <a:solidFill>
                <a:schemeClr val="lt1"/>
              </a:solidFill>
              <a:latin typeface="Trebuchet MS"/>
              <a:ea typeface="Trebuchet MS"/>
              <a:cs typeface="Trebuchet MS"/>
              <a:sym typeface="Trebuchet MS"/>
            </a:endParaRPr>
          </a:p>
          <a:p>
            <a:pPr indent="-228600" lvl="1" marL="685800" marR="0" rtl="0" algn="l">
              <a:lnSpc>
                <a:spcPct val="90000"/>
              </a:lnSpc>
              <a:spcBef>
                <a:spcPts val="500"/>
              </a:spcBef>
              <a:spcAft>
                <a:spcPts val="0"/>
              </a:spcAft>
              <a:buClr>
                <a:schemeClr val="lt1"/>
              </a:buClr>
              <a:buSzPct val="100000"/>
              <a:buFont typeface="Arial"/>
              <a:buChar char="•"/>
            </a:pPr>
            <a:r>
              <a:rPr b="0" i="0" lang="en-CA" sz="3200" u="none" cap="none" strike="noStrike">
                <a:solidFill>
                  <a:schemeClr val="lt1"/>
                </a:solidFill>
                <a:latin typeface="Trebuchet MS"/>
                <a:ea typeface="Trebuchet MS"/>
                <a:cs typeface="Trebuchet MS"/>
                <a:sym typeface="Trebuchet MS"/>
              </a:rPr>
              <a:t>Powerfully grow</a:t>
            </a:r>
          </a:p>
          <a:p>
            <a:pPr indent="-228600" lvl="0" marL="228600" marR="0" rtl="0" algn="l">
              <a:lnSpc>
                <a:spcPct val="90000"/>
              </a:lnSpc>
              <a:spcBef>
                <a:spcPts val="1000"/>
              </a:spcBef>
              <a:spcAft>
                <a:spcPts val="0"/>
              </a:spcAft>
              <a:buClr>
                <a:schemeClr val="lt1"/>
              </a:buClr>
              <a:buSzPct val="100000"/>
              <a:buFont typeface="Arial"/>
              <a:buNone/>
            </a:pPr>
            <a:r>
              <a:t/>
            </a:r>
            <a:endParaRPr b="0" i="0" sz="3200" u="none" cap="none" strike="noStrike">
              <a:solidFill>
                <a:schemeClr val="lt1"/>
              </a:solidFill>
              <a:latin typeface="Trebuchet MS"/>
              <a:ea typeface="Trebuchet MS"/>
              <a:cs typeface="Trebuchet MS"/>
              <a:sym typeface="Trebuchet MS"/>
            </a:endParaRPr>
          </a:p>
          <a:p>
            <a:pPr indent="-228600" lvl="2" marL="1143000" marR="0" rtl="0" algn="l">
              <a:lnSpc>
                <a:spcPct val="90000"/>
              </a:lnSpc>
              <a:spcBef>
                <a:spcPts val="500"/>
              </a:spcBef>
              <a:spcAft>
                <a:spcPts val="0"/>
              </a:spcAft>
              <a:buClr>
                <a:schemeClr val="lt1"/>
              </a:buClr>
              <a:buSzPct val="100000"/>
              <a:buFont typeface="Arial"/>
              <a:buChar char="•"/>
            </a:pPr>
            <a:r>
              <a:rPr b="0" i="0" lang="en-CA" sz="3200" u="none" cap="none" strike="noStrike">
                <a:solidFill>
                  <a:schemeClr val="lt1"/>
                </a:solidFill>
                <a:latin typeface="Trebuchet MS"/>
                <a:ea typeface="Trebuchet MS"/>
                <a:cs typeface="Trebuchet MS"/>
                <a:sym typeface="Trebuchet MS"/>
              </a:rPr>
              <a:t>Professional learning</a:t>
            </a:r>
          </a:p>
          <a:p>
            <a:pPr indent="-228600" lvl="0" marL="228600" marR="0" rtl="0" algn="l">
              <a:lnSpc>
                <a:spcPct val="90000"/>
              </a:lnSpc>
              <a:spcBef>
                <a:spcPts val="1000"/>
              </a:spcBef>
              <a:buClr>
                <a:schemeClr val="lt1"/>
              </a:buClr>
              <a:buSzPct val="100000"/>
              <a:buFont typeface="Arial"/>
              <a:buNone/>
            </a:pPr>
            <a:r>
              <a:t/>
            </a:r>
            <a:endParaRPr b="0" i="0" sz="2400" u="none" cap="none" strike="noStrike">
              <a:solidFill>
                <a:schemeClr val="lt1"/>
              </a:solidFill>
              <a:latin typeface="Trebuchet MS"/>
              <a:ea typeface="Trebuchet MS"/>
              <a:cs typeface="Trebuchet MS"/>
              <a:sym typeface="Trebuchet MS"/>
            </a:endParaRPr>
          </a:p>
        </p:txBody>
      </p:sp>
      <p:pic>
        <p:nvPicPr>
          <p:cNvPr id="218" name="Shape 218"/>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Teacher Testimonial 1</a:t>
            </a:r>
          </a:p>
        </p:txBody>
      </p:sp>
      <p:sp>
        <p:nvSpPr>
          <p:cNvPr id="224" name="Shape 224"/>
          <p:cNvSpPr txBox="1"/>
          <p:nvPr>
            <p:ph idx="1" type="body"/>
          </p:nvPr>
        </p:nvSpPr>
        <p:spPr>
          <a:xfrm>
            <a:off x="680320" y="2336873"/>
            <a:ext cx="10080606" cy="3599316"/>
          </a:xfrm>
          <a:prstGeom prst="rect">
            <a:avLst/>
          </a:prstGeom>
          <a:noFill/>
          <a:ln>
            <a:noFill/>
          </a:ln>
        </p:spPr>
        <p:txBody>
          <a:bodyPr anchorCtr="0" anchor="t" bIns="45700" lIns="91425" rIns="91425" tIns="45700">
            <a:noAutofit/>
          </a:bodyPr>
          <a:lstStyle/>
          <a:p>
            <a:pPr indent="-228600" lvl="0" marL="228600" marR="0" rtl="0" algn="l">
              <a:lnSpc>
                <a:spcPct val="90000"/>
              </a:lnSpc>
              <a:spcBef>
                <a:spcPts val="0"/>
              </a:spcBef>
              <a:spcAft>
                <a:spcPts val="0"/>
              </a:spcAft>
              <a:buClr>
                <a:schemeClr val="lt1"/>
              </a:buClr>
              <a:buSzPct val="100000"/>
              <a:buFont typeface="Arial"/>
              <a:buNone/>
            </a:pPr>
            <a:r>
              <a:t/>
            </a:r>
            <a:endParaRPr b="0" i="0" sz="24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1000"/>
              </a:spcBef>
              <a:spcAft>
                <a:spcPts val="0"/>
              </a:spcAft>
              <a:buClr>
                <a:schemeClr val="lt1"/>
              </a:buClr>
              <a:buSzPct val="25000"/>
              <a:buFont typeface="Arial"/>
              <a:buNone/>
            </a:pPr>
            <a:r>
              <a:rPr b="0" i="0" lang="en-CA" sz="2800" u="none" cap="none" strike="noStrike">
                <a:solidFill>
                  <a:schemeClr val="lt1"/>
                </a:solidFill>
                <a:latin typeface="Trebuchet MS"/>
                <a:ea typeface="Trebuchet MS"/>
                <a:cs typeface="Trebuchet MS"/>
                <a:sym typeface="Trebuchet MS"/>
              </a:rPr>
              <a:t>“I follow interesting people on Twitter and this allows me to try their ideas.”</a:t>
            </a:r>
          </a:p>
          <a:p>
            <a:pPr indent="0" lvl="0" marL="0" marR="0" rtl="0" algn="l">
              <a:lnSpc>
                <a:spcPct val="90000"/>
              </a:lnSpc>
              <a:spcBef>
                <a:spcPts val="1000"/>
              </a:spcBef>
              <a:spcAft>
                <a:spcPts val="0"/>
              </a:spcAft>
              <a:buClr>
                <a:schemeClr val="lt1"/>
              </a:buClr>
              <a:buSzPct val="25000"/>
              <a:buFont typeface="Arial"/>
              <a:buNone/>
            </a:pPr>
            <a:r>
              <a:t/>
            </a:r>
            <a:endParaRPr b="0" i="0" sz="24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Brennan Caverhill       @bpcaverhill</a:t>
            </a:r>
          </a:p>
          <a:p>
            <a:pPr indent="0" lvl="0" marL="0" marR="0" rtl="0" algn="l">
              <a:lnSpc>
                <a:spcPct val="9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St. Cecilia CES</a:t>
            </a:r>
          </a:p>
          <a:p>
            <a:pPr indent="0" lvl="0" marL="0" marR="0" rtl="0" algn="l">
              <a:lnSpc>
                <a:spcPct val="9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TCDSB</a:t>
            </a:r>
          </a:p>
          <a:p>
            <a:pPr indent="0" lvl="0" marL="0" marR="0" rtl="0" algn="l">
              <a:lnSpc>
                <a:spcPct val="90000"/>
              </a:lnSpc>
              <a:spcBef>
                <a:spcPts val="1000"/>
              </a:spcBef>
              <a:buClr>
                <a:schemeClr val="lt1"/>
              </a:buClr>
              <a:buSzPct val="25000"/>
              <a:buFont typeface="Arial"/>
              <a:buNone/>
            </a:pPr>
            <a:r>
              <a:t/>
            </a:r>
            <a:endParaRPr b="0" i="0" sz="2400" u="none" cap="none" strike="noStrike">
              <a:solidFill>
                <a:schemeClr val="lt1"/>
              </a:solidFill>
              <a:latin typeface="Trebuchet MS"/>
              <a:ea typeface="Trebuchet MS"/>
              <a:cs typeface="Trebuchet MS"/>
              <a:sym typeface="Trebuchet MS"/>
            </a:endParaRPr>
          </a:p>
        </p:txBody>
      </p:sp>
      <p:pic>
        <p:nvPicPr>
          <p:cNvPr id="225" name="Shape 225"/>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9" name="Shape 229"/>
        <p:cNvGrpSpPr/>
        <p:nvPr/>
      </p:nvGrpSpPr>
      <p:grpSpPr>
        <a:xfrm>
          <a:off x="0" y="0"/>
          <a:ext cx="0" cy="0"/>
          <a:chOff x="0" y="0"/>
          <a:chExt cx="0" cy="0"/>
        </a:xfrm>
      </p:grpSpPr>
      <p:sp>
        <p:nvSpPr>
          <p:cNvPr id="230" name="Shape 230"/>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Teacher Testimonial 2</a:t>
            </a:r>
          </a:p>
        </p:txBody>
      </p:sp>
      <p:sp>
        <p:nvSpPr>
          <p:cNvPr id="231" name="Shape 231"/>
          <p:cNvSpPr txBox="1"/>
          <p:nvPr>
            <p:ph idx="1" type="body"/>
          </p:nvPr>
        </p:nvSpPr>
        <p:spPr>
          <a:xfrm>
            <a:off x="408975" y="2166184"/>
            <a:ext cx="11307537" cy="3599316"/>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“I've </a:t>
            </a:r>
            <a:r>
              <a:rPr b="1" i="1" lang="en-CA" sz="2800" u="none" cap="none" strike="noStrike">
                <a:solidFill>
                  <a:schemeClr val="lt1"/>
                </a:solidFill>
                <a:latin typeface="Trebuchet MS"/>
                <a:ea typeface="Trebuchet MS"/>
                <a:cs typeface="Trebuchet MS"/>
                <a:sym typeface="Trebuchet MS"/>
              </a:rPr>
              <a:t>connected with educators from all over the globe</a:t>
            </a:r>
            <a:r>
              <a:rPr b="0" i="0" lang="en-CA" sz="2800" u="none" cap="none" strike="noStrike">
                <a:solidFill>
                  <a:schemeClr val="lt1"/>
                </a:solidFill>
                <a:latin typeface="Trebuchet MS"/>
                <a:ea typeface="Trebuchet MS"/>
                <a:cs typeface="Trebuchet MS"/>
                <a:sym typeface="Trebuchet MS"/>
              </a:rPr>
              <a:t> </a:t>
            </a:r>
            <a:r>
              <a:rPr b="0" i="0" lang="en-CA" sz="2000" u="none" cap="none" strike="noStrike">
                <a:solidFill>
                  <a:schemeClr val="lt1"/>
                </a:solidFill>
                <a:latin typeface="Trebuchet MS"/>
                <a:ea typeface="Trebuchet MS"/>
                <a:cs typeface="Trebuchet MS"/>
                <a:sym typeface="Trebuchet MS"/>
              </a:rPr>
              <a:t>…</a:t>
            </a:r>
          </a:p>
          <a:p>
            <a:pPr indent="0" lvl="0" marL="0" marR="0" rtl="0" algn="l">
              <a:lnSpc>
                <a:spcPct val="15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It has </a:t>
            </a:r>
            <a:r>
              <a:rPr b="1" i="1" lang="en-CA" sz="2800" u="none" cap="none" strike="noStrike">
                <a:solidFill>
                  <a:schemeClr val="lt1"/>
                </a:solidFill>
                <a:latin typeface="Trebuchet MS"/>
                <a:ea typeface="Trebuchet MS"/>
                <a:cs typeface="Trebuchet MS"/>
                <a:sym typeface="Trebuchet MS"/>
              </a:rPr>
              <a:t>led to many professional opportunities </a:t>
            </a:r>
            <a:r>
              <a:rPr b="0" i="0" lang="en-CA" sz="2000" u="none" cap="none" strike="noStrike">
                <a:solidFill>
                  <a:schemeClr val="lt1"/>
                </a:solidFill>
                <a:latin typeface="Trebuchet MS"/>
                <a:ea typeface="Trebuchet MS"/>
                <a:cs typeface="Trebuchet MS"/>
                <a:sym typeface="Trebuchet MS"/>
              </a:rPr>
              <a:t>such as conference speaking, Ministry of Ed writing teams, STAO project coaching, working with OTF on their professional development strategies… </a:t>
            </a:r>
            <a:r>
              <a:rPr b="1" i="1" lang="en-CA" sz="2800" u="none" cap="none" strike="noStrike">
                <a:solidFill>
                  <a:schemeClr val="lt1"/>
                </a:solidFill>
                <a:latin typeface="Trebuchet MS"/>
                <a:ea typeface="Trebuchet MS"/>
                <a:cs typeface="Trebuchet MS"/>
                <a:sym typeface="Trebuchet MS"/>
              </a:rPr>
              <a:t>I've become a better educator</a:t>
            </a:r>
            <a:r>
              <a:rPr b="0" i="0" lang="en-CA" sz="2000" u="none" cap="none" strike="noStrike">
                <a:solidFill>
                  <a:schemeClr val="lt1"/>
                </a:solidFill>
                <a:latin typeface="Trebuchet MS"/>
                <a:ea typeface="Trebuchet MS"/>
                <a:cs typeface="Trebuchet MS"/>
                <a:sym typeface="Trebuchet MS"/>
              </a:rPr>
              <a:t>”.</a:t>
            </a:r>
          </a:p>
          <a:p>
            <a:pPr indent="0" lvl="0" marL="0" marR="0" rtl="0" algn="l">
              <a:lnSpc>
                <a:spcPct val="70000"/>
              </a:lnSpc>
              <a:spcBef>
                <a:spcPts val="1000"/>
              </a:spcBef>
              <a:spcAft>
                <a:spcPts val="0"/>
              </a:spcAft>
              <a:buClr>
                <a:schemeClr val="lt1"/>
              </a:buClr>
              <a:buSzPct val="25000"/>
              <a:buFont typeface="Arial"/>
              <a:buNone/>
            </a:pPr>
            <a:r>
              <a:t/>
            </a:r>
            <a:endParaRPr b="0" i="0" sz="1850" u="none" cap="none" strike="noStrike">
              <a:solidFill>
                <a:schemeClr val="lt1"/>
              </a:solidFill>
              <a:latin typeface="Trebuchet MS"/>
              <a:ea typeface="Trebuchet MS"/>
              <a:cs typeface="Trebuchet MS"/>
              <a:sym typeface="Trebuchet MS"/>
            </a:endParaRPr>
          </a:p>
          <a:p>
            <a:pPr indent="0" lvl="0" marL="0" marR="0" rtl="0" algn="l">
              <a:lnSpc>
                <a:spcPct val="7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Colin Jagoe      @colinjagoe</a:t>
            </a:r>
          </a:p>
          <a:p>
            <a:pPr indent="0" lvl="0" marL="0" marR="0" rtl="0" algn="l">
              <a:lnSpc>
                <a:spcPct val="7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East Northumberland SS</a:t>
            </a:r>
          </a:p>
          <a:p>
            <a:pPr indent="0" lvl="0" marL="0" marR="0" rtl="0" algn="l">
              <a:lnSpc>
                <a:spcPct val="7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KPRDSB</a:t>
            </a:r>
          </a:p>
          <a:p>
            <a:pPr indent="-228600" lvl="0" marL="228600" marR="0" rtl="0" algn="l">
              <a:lnSpc>
                <a:spcPct val="70000"/>
              </a:lnSpc>
              <a:spcBef>
                <a:spcPts val="1000"/>
              </a:spcBef>
              <a:spcAft>
                <a:spcPts val="0"/>
              </a:spcAft>
              <a:buClr>
                <a:schemeClr val="lt1"/>
              </a:buClr>
              <a:buSzPct val="100000"/>
              <a:buFont typeface="Arial"/>
              <a:buNone/>
            </a:pPr>
            <a:r>
              <a:t/>
            </a:r>
            <a:endParaRPr b="0" i="0" sz="600" u="none" cap="none" strike="noStrike">
              <a:solidFill>
                <a:schemeClr val="lt1"/>
              </a:solidFill>
              <a:latin typeface="Trebuchet MS"/>
              <a:ea typeface="Trebuchet MS"/>
              <a:cs typeface="Trebuchet MS"/>
              <a:sym typeface="Trebuchet MS"/>
            </a:endParaRPr>
          </a:p>
          <a:p>
            <a:pPr indent="-228600" lvl="0" marL="228600" marR="0" rtl="0" algn="l">
              <a:lnSpc>
                <a:spcPct val="70000"/>
              </a:lnSpc>
              <a:spcBef>
                <a:spcPts val="1000"/>
              </a:spcBef>
              <a:buClr>
                <a:schemeClr val="lt1"/>
              </a:buClr>
              <a:buSzPct val="100000"/>
              <a:buFont typeface="Arial"/>
              <a:buNone/>
            </a:pPr>
            <a:r>
              <a:t/>
            </a:r>
            <a:endParaRPr b="0" i="0" sz="600" u="none" cap="none" strike="noStrike">
              <a:solidFill>
                <a:schemeClr val="lt1"/>
              </a:solidFill>
              <a:latin typeface="Trebuchet MS"/>
              <a:ea typeface="Trebuchet MS"/>
              <a:cs typeface="Trebuchet MS"/>
              <a:sym typeface="Trebuchet MS"/>
            </a:endParaRPr>
          </a:p>
        </p:txBody>
      </p:sp>
      <p:pic>
        <p:nvPicPr>
          <p:cNvPr id="232" name="Shape 232"/>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Teacher Testimonial 3</a:t>
            </a:r>
          </a:p>
        </p:txBody>
      </p:sp>
      <p:sp>
        <p:nvSpPr>
          <p:cNvPr id="238" name="Shape 238"/>
          <p:cNvSpPr txBox="1"/>
          <p:nvPr>
            <p:ph idx="1" type="body"/>
          </p:nvPr>
        </p:nvSpPr>
        <p:spPr>
          <a:xfrm>
            <a:off x="680320" y="2336873"/>
            <a:ext cx="10916946" cy="3599316"/>
          </a:xfrm>
          <a:prstGeom prst="rect">
            <a:avLst/>
          </a:prstGeom>
          <a:noFill/>
          <a:ln>
            <a:noFill/>
          </a:ln>
        </p:spPr>
        <p:txBody>
          <a:bodyPr anchorCtr="0" anchor="t" bIns="45700" lIns="91425" rIns="91425" tIns="45700">
            <a:noAutofit/>
          </a:bodyPr>
          <a:lstStyle/>
          <a:p>
            <a:pPr indent="0" lvl="0" marL="0" marR="0" rtl="0" algn="l">
              <a:lnSpc>
                <a:spcPct val="140000"/>
              </a:lnSpc>
              <a:spcBef>
                <a:spcPts val="0"/>
              </a:spcBef>
              <a:spcAft>
                <a:spcPts val="0"/>
              </a:spcAft>
              <a:buClr>
                <a:schemeClr val="lt1"/>
              </a:buClr>
              <a:buSzPct val="25000"/>
              <a:buFont typeface="Arial"/>
              <a:buNone/>
            </a:pPr>
            <a:r>
              <a:rPr b="0" i="0" lang="en-CA" sz="2400" u="none" cap="none" strike="noStrike">
                <a:solidFill>
                  <a:schemeClr val="lt1"/>
                </a:solidFill>
                <a:latin typeface="Trebuchet MS"/>
                <a:ea typeface="Trebuchet MS"/>
                <a:cs typeface="Trebuchet MS"/>
                <a:sym typeface="Trebuchet MS"/>
              </a:rPr>
              <a:t>“… </a:t>
            </a:r>
            <a:r>
              <a:rPr b="0" i="0" lang="en-CA" sz="2000" u="none" cap="none" strike="noStrike">
                <a:solidFill>
                  <a:schemeClr val="lt1"/>
                </a:solidFill>
                <a:latin typeface="Trebuchet MS"/>
                <a:ea typeface="Trebuchet MS"/>
                <a:cs typeface="Trebuchet MS"/>
                <a:sym typeface="Trebuchet MS"/>
              </a:rPr>
              <a:t>PD that is </a:t>
            </a:r>
            <a:r>
              <a:rPr b="1" i="1" lang="en-CA" sz="2800" u="none" cap="none" strike="noStrike">
                <a:solidFill>
                  <a:schemeClr val="lt1"/>
                </a:solidFill>
                <a:latin typeface="Trebuchet MS"/>
                <a:ea typeface="Trebuchet MS"/>
                <a:cs typeface="Trebuchet MS"/>
                <a:sym typeface="Trebuchet MS"/>
              </a:rPr>
              <a:t>personalized to my needs</a:t>
            </a:r>
            <a:r>
              <a:rPr b="1" i="1" lang="en-CA" sz="2000" u="none" cap="none" strike="noStrike">
                <a:solidFill>
                  <a:schemeClr val="lt1"/>
                </a:solidFill>
                <a:latin typeface="Trebuchet MS"/>
                <a:ea typeface="Trebuchet MS"/>
                <a:cs typeface="Trebuchet MS"/>
                <a:sym typeface="Trebuchet MS"/>
              </a:rPr>
              <a:t>. </a:t>
            </a:r>
            <a:r>
              <a:rPr b="0" i="0" lang="en-CA" sz="2000" u="none" cap="none" strike="noStrike">
                <a:solidFill>
                  <a:schemeClr val="lt1"/>
                </a:solidFill>
                <a:latin typeface="Trebuchet MS"/>
                <a:ea typeface="Trebuchet MS"/>
                <a:cs typeface="Trebuchet MS"/>
                <a:sym typeface="Trebuchet MS"/>
              </a:rPr>
              <a:t>If there's something in particular I want to learn more about, I can usually find people who have tried it/designed it/are working with it currently and I can pick their brain.</a:t>
            </a:r>
          </a:p>
          <a:p>
            <a:pPr indent="0" lvl="0" marL="0" marR="0" rtl="0" algn="l">
              <a:lnSpc>
                <a:spcPct val="14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It's also </a:t>
            </a:r>
            <a:r>
              <a:rPr b="1" i="1" lang="en-CA" sz="2800" u="none" cap="none" strike="noStrike">
                <a:solidFill>
                  <a:schemeClr val="lt1"/>
                </a:solidFill>
                <a:latin typeface="Trebuchet MS"/>
                <a:ea typeface="Trebuchet MS"/>
                <a:cs typeface="Trebuchet MS"/>
                <a:sym typeface="Trebuchet MS"/>
              </a:rPr>
              <a:t>personalized to my timing </a:t>
            </a:r>
            <a:r>
              <a:rPr b="0" i="0" lang="en-CA" sz="2000" u="none" cap="none" strike="noStrike">
                <a:solidFill>
                  <a:schemeClr val="lt1"/>
                </a:solidFill>
                <a:latin typeface="Trebuchet MS"/>
                <a:ea typeface="Trebuchet MS"/>
                <a:cs typeface="Trebuchet MS"/>
                <a:sym typeface="Trebuchet MS"/>
              </a:rPr>
              <a:t>- I'm getting the information I want </a:t>
            </a:r>
            <a:r>
              <a:rPr b="1" i="1" lang="en-CA" sz="2800" u="none" cap="none" strike="noStrike">
                <a:solidFill>
                  <a:schemeClr val="lt1"/>
                </a:solidFill>
                <a:latin typeface="Trebuchet MS"/>
                <a:ea typeface="Trebuchet MS"/>
                <a:cs typeface="Trebuchet MS"/>
                <a:sym typeface="Trebuchet MS"/>
              </a:rPr>
              <a:t>WHEN</a:t>
            </a:r>
            <a:r>
              <a:rPr b="0" i="1" lang="en-CA" sz="2800" u="none" cap="none" strike="noStrike">
                <a:solidFill>
                  <a:schemeClr val="lt1"/>
                </a:solidFill>
                <a:latin typeface="Trebuchet MS"/>
                <a:ea typeface="Trebuchet MS"/>
                <a:cs typeface="Trebuchet MS"/>
                <a:sym typeface="Trebuchet MS"/>
              </a:rPr>
              <a:t> </a:t>
            </a:r>
            <a:r>
              <a:rPr b="1" i="1" lang="en-CA" sz="2800" u="none" cap="none" strike="noStrike">
                <a:solidFill>
                  <a:schemeClr val="lt1"/>
                </a:solidFill>
                <a:latin typeface="Trebuchet MS"/>
                <a:ea typeface="Trebuchet MS"/>
                <a:cs typeface="Trebuchet MS"/>
                <a:sym typeface="Trebuchet MS"/>
              </a:rPr>
              <a:t>I need it</a:t>
            </a:r>
            <a:r>
              <a:rPr b="0" i="1" lang="en-CA" sz="2800" u="none" cap="none" strike="noStrike">
                <a:solidFill>
                  <a:schemeClr val="lt1"/>
                </a:solidFill>
                <a:latin typeface="Trebuchet MS"/>
                <a:ea typeface="Trebuchet MS"/>
                <a:cs typeface="Trebuchet MS"/>
                <a:sym typeface="Trebuchet MS"/>
              </a:rPr>
              <a:t>. </a:t>
            </a:r>
          </a:p>
          <a:p>
            <a:pPr indent="0" lvl="0" marL="0" marR="0" rtl="0" algn="l">
              <a:lnSpc>
                <a:spcPct val="140000"/>
              </a:lnSpc>
              <a:spcBef>
                <a:spcPts val="1000"/>
              </a:spcBef>
              <a:buClr>
                <a:schemeClr val="lt1"/>
              </a:buClr>
              <a:buSzPct val="25000"/>
              <a:buFont typeface="Arial"/>
              <a:buNone/>
            </a:pPr>
            <a:r>
              <a:rPr b="0" i="0" lang="en-CA" sz="2400" u="none" cap="none" strike="noStrike">
                <a:solidFill>
                  <a:schemeClr val="lt1"/>
                </a:solidFill>
                <a:latin typeface="Trebuchet MS"/>
                <a:ea typeface="Trebuchet MS"/>
                <a:cs typeface="Trebuchet MS"/>
                <a:sym typeface="Trebuchet MS"/>
              </a:rPr>
              <a:t>(Con’t)</a:t>
            </a:r>
          </a:p>
        </p:txBody>
      </p:sp>
      <p:pic>
        <p:nvPicPr>
          <p:cNvPr id="239" name="Shape 239"/>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3" name="Shape 243"/>
        <p:cNvGrpSpPr/>
        <p:nvPr/>
      </p:nvGrpSpPr>
      <p:grpSpPr>
        <a:xfrm>
          <a:off x="0" y="0"/>
          <a:ext cx="0" cy="0"/>
          <a:chOff x="0" y="0"/>
          <a:chExt cx="0" cy="0"/>
        </a:xfrm>
      </p:grpSpPr>
      <p:sp>
        <p:nvSpPr>
          <p:cNvPr id="244" name="Shape 244"/>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Teacher Testimonial 3 (Con’t)</a:t>
            </a:r>
          </a:p>
        </p:txBody>
      </p:sp>
      <p:sp>
        <p:nvSpPr>
          <p:cNvPr id="245" name="Shape 245"/>
          <p:cNvSpPr txBox="1"/>
          <p:nvPr>
            <p:ph idx="1" type="body"/>
          </p:nvPr>
        </p:nvSpPr>
        <p:spPr>
          <a:xfrm>
            <a:off x="680320" y="2336872"/>
            <a:ext cx="10883493" cy="419804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lt1"/>
              </a:buClr>
              <a:buSzPct val="25000"/>
              <a:buFont typeface="Arial"/>
              <a:buNone/>
            </a:pPr>
            <a:r>
              <a:rPr b="1" i="1" lang="en-CA" sz="2800" u="none" cap="none" strike="noStrike">
                <a:solidFill>
                  <a:schemeClr val="lt1"/>
                </a:solidFill>
                <a:latin typeface="Trebuchet MS"/>
                <a:ea typeface="Trebuchet MS"/>
                <a:cs typeface="Trebuchet MS"/>
                <a:sym typeface="Trebuchet MS"/>
              </a:rPr>
              <a:t>…allows me to connect SO EASILY with other teachers </a:t>
            </a:r>
            <a:r>
              <a:rPr b="0" i="0" lang="en-CA" sz="2000" u="none" cap="none" strike="noStrike">
                <a:solidFill>
                  <a:schemeClr val="lt1"/>
                </a:solidFill>
                <a:latin typeface="Trebuchet MS"/>
                <a:ea typeface="Trebuchet MS"/>
                <a:cs typeface="Trebuchet MS"/>
                <a:sym typeface="Trebuchet MS"/>
              </a:rPr>
              <a:t>across Ontario, and around the world! It is an endless source of ideas and inspiration. So many teachers are doing amazing things, and it's great when I can connect with them (or connect my classes with them), or learn from their experiences.”</a:t>
            </a:r>
          </a:p>
          <a:p>
            <a:pPr indent="0" lvl="0" marL="0" marR="0" rtl="0" algn="l">
              <a:lnSpc>
                <a:spcPct val="90000"/>
              </a:lnSpc>
              <a:spcBef>
                <a:spcPts val="1000"/>
              </a:spcBef>
              <a:spcAft>
                <a:spcPts val="0"/>
              </a:spcAft>
              <a:buClr>
                <a:schemeClr val="lt1"/>
              </a:buClr>
              <a:buSzPct val="25000"/>
              <a:buFont typeface="Arial"/>
              <a:buNone/>
            </a:pPr>
            <a:r>
              <a:t/>
            </a:r>
            <a:endParaRPr b="0" i="0" sz="24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Heather Theijsmeijer      @HTheijsmeijer</a:t>
            </a:r>
          </a:p>
          <a:p>
            <a:pPr indent="0" lvl="0" marL="0" marR="0" rtl="0" algn="l">
              <a:lnSpc>
                <a:spcPct val="10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Manitoulin SS</a:t>
            </a:r>
          </a:p>
          <a:p>
            <a:pPr indent="0" lvl="0" marL="0" marR="0" rtl="0" algn="l">
              <a:lnSpc>
                <a:spcPct val="100000"/>
              </a:lnSpc>
              <a:spcBef>
                <a:spcPts val="1000"/>
              </a:spcBef>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RDSB</a:t>
            </a:r>
          </a:p>
        </p:txBody>
      </p:sp>
      <p:pic>
        <p:nvPicPr>
          <p:cNvPr id="246" name="Shape 246"/>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0" name="Shape 250"/>
        <p:cNvGrpSpPr/>
        <p:nvPr/>
      </p:nvGrpSpPr>
      <p:grpSpPr>
        <a:xfrm>
          <a:off x="0" y="0"/>
          <a:ext cx="0" cy="0"/>
          <a:chOff x="0" y="0"/>
          <a:chExt cx="0" cy="0"/>
        </a:xfrm>
      </p:grpSpPr>
      <p:sp>
        <p:nvSpPr>
          <p:cNvPr id="251" name="Shape 251"/>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Teacher Testimonial 4</a:t>
            </a:r>
          </a:p>
        </p:txBody>
      </p:sp>
      <p:sp>
        <p:nvSpPr>
          <p:cNvPr id="252" name="Shape 252"/>
          <p:cNvSpPr txBox="1"/>
          <p:nvPr>
            <p:ph idx="1" type="body"/>
          </p:nvPr>
        </p:nvSpPr>
        <p:spPr>
          <a:xfrm>
            <a:off x="338944" y="1995496"/>
            <a:ext cx="11389758" cy="3990775"/>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 provides an </a:t>
            </a:r>
            <a:r>
              <a:rPr b="1" i="1" lang="en-CA" sz="2800" u="none" cap="none" strike="noStrike">
                <a:solidFill>
                  <a:schemeClr val="lt1"/>
                </a:solidFill>
                <a:latin typeface="Trebuchet MS"/>
                <a:ea typeface="Trebuchet MS"/>
                <a:cs typeface="Trebuchet MS"/>
                <a:sym typeface="Trebuchet MS"/>
              </a:rPr>
              <a:t>instant source for ideas and advice</a:t>
            </a:r>
            <a:r>
              <a:rPr b="0" i="0" lang="en-CA" sz="2800" u="none" cap="none" strike="noStrike">
                <a:solidFill>
                  <a:schemeClr val="lt1"/>
                </a:solidFill>
                <a:latin typeface="Trebuchet MS"/>
                <a:ea typeface="Trebuchet MS"/>
                <a:cs typeface="Trebuchet MS"/>
                <a:sym typeface="Trebuchet MS"/>
              </a:rPr>
              <a:t>. </a:t>
            </a:r>
            <a:r>
              <a:rPr b="0" i="0" lang="en-CA" sz="2000" u="none" cap="none" strike="noStrike">
                <a:solidFill>
                  <a:schemeClr val="lt1"/>
                </a:solidFill>
                <a:latin typeface="Trebuchet MS"/>
                <a:ea typeface="Trebuchet MS"/>
                <a:cs typeface="Trebuchet MS"/>
                <a:sym typeface="Trebuchet MS"/>
              </a:rPr>
              <a:t>If I am ever struggling with something or need help, I tweet.  In an instant, I will have help from my PLN. You are also </a:t>
            </a:r>
            <a:r>
              <a:rPr b="1" i="1" lang="en-CA" sz="2800" u="none" cap="none" strike="noStrike">
                <a:solidFill>
                  <a:schemeClr val="lt1"/>
                </a:solidFill>
                <a:latin typeface="Trebuchet MS"/>
                <a:ea typeface="Trebuchet MS"/>
                <a:cs typeface="Trebuchet MS"/>
                <a:sym typeface="Trebuchet MS"/>
              </a:rPr>
              <a:t>connected to the amazing world around you. </a:t>
            </a:r>
            <a:r>
              <a:rPr b="0" i="0" lang="en-CA" sz="2000" u="none" cap="none" strike="noStrike">
                <a:solidFill>
                  <a:schemeClr val="lt1"/>
                </a:solidFill>
                <a:latin typeface="Trebuchet MS"/>
                <a:ea typeface="Trebuchet MS"/>
                <a:cs typeface="Trebuchet MS"/>
                <a:sym typeface="Trebuchet MS"/>
              </a:rPr>
              <a:t>Teaching can be so lonely. We are often inside our own walls and most of the time we don't even know what our colleague next door is working on. Twitter allows you to </a:t>
            </a:r>
            <a:r>
              <a:rPr b="1" i="1" lang="en-CA" sz="2800" u="none" cap="none" strike="noStrike">
                <a:solidFill>
                  <a:schemeClr val="lt1"/>
                </a:solidFill>
                <a:latin typeface="Trebuchet MS"/>
                <a:ea typeface="Trebuchet MS"/>
                <a:cs typeface="Trebuchet MS"/>
                <a:sym typeface="Trebuchet MS"/>
              </a:rPr>
              <a:t>feel part of a community</a:t>
            </a:r>
            <a:r>
              <a:rPr b="0" i="0" lang="en-CA" sz="2000" u="none" cap="none" strike="noStrike">
                <a:solidFill>
                  <a:schemeClr val="lt1"/>
                </a:solidFill>
                <a:latin typeface="Trebuchet MS"/>
                <a:ea typeface="Trebuchet MS"/>
                <a:cs typeface="Trebuchet MS"/>
                <a:sym typeface="Trebuchet MS"/>
              </a:rPr>
              <a:t>, connected to others and learning from all the amazing awesomeness</a:t>
            </a:r>
            <a:r>
              <a:rPr b="0" i="0" lang="en-CA" sz="2400" u="none" cap="none" strike="noStrike">
                <a:solidFill>
                  <a:schemeClr val="lt1"/>
                </a:solidFill>
                <a:latin typeface="Trebuchet MS"/>
                <a:ea typeface="Trebuchet MS"/>
                <a:cs typeface="Trebuchet MS"/>
                <a:sym typeface="Trebuchet MS"/>
              </a:rPr>
              <a:t>.”</a:t>
            </a:r>
          </a:p>
          <a:p>
            <a:pPr indent="0" lvl="0" marL="0" marR="0" rtl="0" algn="l">
              <a:lnSpc>
                <a:spcPct val="90000"/>
              </a:lnSpc>
              <a:spcBef>
                <a:spcPts val="1000"/>
              </a:spcBef>
              <a:spcAft>
                <a:spcPts val="0"/>
              </a:spcAft>
              <a:buClr>
                <a:schemeClr val="lt1"/>
              </a:buClr>
              <a:buSzPct val="25000"/>
              <a:buFont typeface="Arial"/>
              <a:buNone/>
            </a:pPr>
            <a:r>
              <a:t/>
            </a:r>
            <a:endParaRPr b="0" i="0" sz="2000" u="none" cap="none" strike="noStrike">
              <a:solidFill>
                <a:schemeClr val="lt1"/>
              </a:solidFill>
              <a:latin typeface="Trebuchet MS"/>
              <a:ea typeface="Trebuchet MS"/>
              <a:cs typeface="Trebuchet MS"/>
              <a:sym typeface="Trebuchet MS"/>
            </a:endParaRPr>
          </a:p>
          <a:p>
            <a:pPr indent="0" lvl="0" marL="0" marR="0" rtl="0" algn="l">
              <a:lnSpc>
                <a:spcPct val="9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Jonathan So      @MrSoclassroom</a:t>
            </a:r>
          </a:p>
          <a:p>
            <a:pPr indent="0" lvl="0" marL="0" marR="0" rtl="0" algn="l">
              <a:lnSpc>
                <a:spcPct val="90000"/>
              </a:lnSpc>
              <a:spcBef>
                <a:spcPts val="1000"/>
              </a:spcBef>
              <a:spcAft>
                <a:spcPts val="0"/>
              </a:spcAft>
              <a:buClr>
                <a:schemeClr val="lt1"/>
              </a:buClr>
              <a:buSzPct val="25000"/>
              <a:buFont typeface="Arial"/>
              <a:buNone/>
            </a:pPr>
            <a:r>
              <a:rPr b="0" i="0" lang="en-CA" sz="2000" u="none" cap="none" strike="noStrike">
                <a:solidFill>
                  <a:schemeClr val="lt1"/>
                </a:solidFill>
                <a:latin typeface="Trebuchet MS"/>
                <a:ea typeface="Trebuchet MS"/>
                <a:cs typeface="Trebuchet MS"/>
                <a:sym typeface="Trebuchet MS"/>
              </a:rPr>
              <a:t>Ray Lawson PS    PDSB</a:t>
            </a:r>
          </a:p>
          <a:p>
            <a:pPr indent="0" lvl="0" marL="0" marR="0" rtl="0" algn="l">
              <a:lnSpc>
                <a:spcPct val="90000"/>
              </a:lnSpc>
              <a:spcBef>
                <a:spcPts val="1000"/>
              </a:spcBef>
              <a:buClr>
                <a:schemeClr val="lt1"/>
              </a:buClr>
              <a:buSzPct val="25000"/>
              <a:buFont typeface="Arial"/>
              <a:buNone/>
            </a:pPr>
            <a:r>
              <a:t/>
            </a:r>
            <a:endParaRPr b="0" i="0" sz="2000" u="none" cap="none" strike="noStrike">
              <a:solidFill>
                <a:schemeClr val="lt1"/>
              </a:solidFill>
              <a:latin typeface="Trebuchet MS"/>
              <a:ea typeface="Trebuchet MS"/>
              <a:cs typeface="Trebuchet MS"/>
              <a:sym typeface="Trebuchet MS"/>
            </a:endParaRPr>
          </a:p>
        </p:txBody>
      </p:sp>
      <p:pic>
        <p:nvPicPr>
          <p:cNvPr id="253" name="Shape 253"/>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7" name="Shape 257"/>
        <p:cNvGrpSpPr/>
        <p:nvPr/>
      </p:nvGrpSpPr>
      <p:grpSpPr>
        <a:xfrm>
          <a:off x="0" y="0"/>
          <a:ext cx="0" cy="0"/>
          <a:chOff x="0" y="0"/>
          <a:chExt cx="0" cy="0"/>
        </a:xfrm>
      </p:grpSpPr>
      <p:sp>
        <p:nvSpPr>
          <p:cNvPr id="258" name="Shape 258"/>
          <p:cNvSpPr txBox="1"/>
          <p:nvPr>
            <p:ph type="title"/>
          </p:nvPr>
        </p:nvSpPr>
        <p:spPr>
          <a:xfrm>
            <a:off x="680320" y="753227"/>
            <a:ext cx="9613861" cy="1080938"/>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lt1"/>
              </a:buClr>
              <a:buSzPct val="25000"/>
              <a:buFont typeface="Trebuchet MS"/>
              <a:buNone/>
            </a:pPr>
            <a:r>
              <a:rPr b="0" i="0" lang="en-CA" sz="3600" u="none" cap="none" strike="noStrike">
                <a:solidFill>
                  <a:schemeClr val="lt1"/>
                </a:solidFill>
                <a:latin typeface="Trebuchet MS"/>
                <a:ea typeface="Trebuchet MS"/>
                <a:cs typeface="Trebuchet MS"/>
                <a:sym typeface="Trebuchet MS"/>
              </a:rPr>
              <a:t>Twitter for professional learning: what do we gain?</a:t>
            </a:r>
          </a:p>
        </p:txBody>
      </p:sp>
      <p:sp>
        <p:nvSpPr>
          <p:cNvPr id="259" name="Shape 259"/>
          <p:cNvSpPr txBox="1"/>
          <p:nvPr>
            <p:ph idx="1" type="body"/>
          </p:nvPr>
        </p:nvSpPr>
        <p:spPr>
          <a:xfrm>
            <a:off x="814433" y="2393303"/>
            <a:ext cx="2818782" cy="662358"/>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lt1"/>
              </a:buClr>
              <a:buSzPct val="25000"/>
              <a:buFont typeface="Arial"/>
              <a:buNone/>
            </a:pPr>
            <a:r>
              <a:rPr b="0" i="0" lang="en-CA" sz="2800" u="none" cap="none" strike="noStrike">
                <a:solidFill>
                  <a:schemeClr val="lt1"/>
                </a:solidFill>
                <a:latin typeface="Trebuchet MS"/>
                <a:ea typeface="Trebuchet MS"/>
                <a:cs typeface="Trebuchet MS"/>
                <a:sym typeface="Trebuchet MS"/>
              </a:rPr>
              <a:t>Ideas </a:t>
            </a:r>
          </a:p>
        </p:txBody>
      </p:sp>
      <p:sp>
        <p:nvSpPr>
          <p:cNvPr id="260" name="Shape 260"/>
          <p:cNvSpPr txBox="1"/>
          <p:nvPr/>
        </p:nvSpPr>
        <p:spPr>
          <a:xfrm>
            <a:off x="1572767" y="3262926"/>
            <a:ext cx="1901952" cy="89255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i="0" lang="en-CA" sz="2800" u="none" cap="none" strike="noStrike">
                <a:solidFill>
                  <a:schemeClr val="lt1"/>
                </a:solidFill>
                <a:latin typeface="Trebuchet MS"/>
                <a:ea typeface="Trebuchet MS"/>
                <a:cs typeface="Trebuchet MS"/>
                <a:sym typeface="Trebuchet MS"/>
              </a:rPr>
              <a:t>Inspiration</a:t>
            </a:r>
          </a:p>
          <a:p>
            <a:pPr indent="0" lvl="0" marL="0" marR="0" rtl="0" algn="l">
              <a:spcBef>
                <a:spcPts val="0"/>
              </a:spcBef>
              <a:buNone/>
            </a:pPr>
            <a:r>
              <a:t/>
            </a:r>
            <a:endParaRPr sz="2400">
              <a:solidFill>
                <a:schemeClr val="lt1"/>
              </a:solidFill>
              <a:latin typeface="Trebuchet MS"/>
              <a:ea typeface="Trebuchet MS"/>
              <a:cs typeface="Trebuchet MS"/>
              <a:sym typeface="Trebuchet MS"/>
            </a:endParaRPr>
          </a:p>
        </p:txBody>
      </p:sp>
      <p:sp>
        <p:nvSpPr>
          <p:cNvPr id="261" name="Shape 261"/>
          <p:cNvSpPr txBox="1"/>
          <p:nvPr/>
        </p:nvSpPr>
        <p:spPr>
          <a:xfrm>
            <a:off x="3243072" y="4362742"/>
            <a:ext cx="2987039"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800">
                <a:solidFill>
                  <a:schemeClr val="lt1"/>
                </a:solidFill>
                <a:latin typeface="Trebuchet MS"/>
                <a:ea typeface="Trebuchet MS"/>
                <a:cs typeface="Trebuchet MS"/>
                <a:sym typeface="Trebuchet MS"/>
              </a:rPr>
              <a:t>Encouragement</a:t>
            </a:r>
          </a:p>
        </p:txBody>
      </p:sp>
      <p:sp>
        <p:nvSpPr>
          <p:cNvPr id="262" name="Shape 262"/>
          <p:cNvSpPr txBox="1"/>
          <p:nvPr/>
        </p:nvSpPr>
        <p:spPr>
          <a:xfrm>
            <a:off x="5487251" y="5254082"/>
            <a:ext cx="2816352" cy="52321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CA" sz="2800">
                <a:solidFill>
                  <a:schemeClr val="lt1"/>
                </a:solidFill>
                <a:latin typeface="Trebuchet MS"/>
                <a:ea typeface="Trebuchet MS"/>
                <a:cs typeface="Trebuchet MS"/>
                <a:sym typeface="Trebuchet MS"/>
              </a:rPr>
              <a:t>Connectedness</a:t>
            </a:r>
          </a:p>
        </p:txBody>
      </p:sp>
      <p:pic>
        <p:nvPicPr>
          <p:cNvPr id="263" name="Shape 263"/>
          <p:cNvPicPr preferRelativeResize="0"/>
          <p:nvPr/>
        </p:nvPicPr>
        <p:blipFill rotWithShape="1">
          <a:blip r:embed="rId3">
            <a:alphaModFix/>
          </a:blip>
          <a:srcRect b="0" l="0" r="0" t="0"/>
          <a:stretch/>
        </p:blipFill>
        <p:spPr>
          <a:xfrm>
            <a:off x="10593660" y="689002"/>
            <a:ext cx="1598339" cy="12093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